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2"/>
  </p:sldMasterIdLst>
  <p:notesMasterIdLst>
    <p:notesMasterId r:id="rId49"/>
  </p:notesMasterIdLst>
  <p:sldIdLst>
    <p:sldId id="256" r:id="rId3"/>
    <p:sldId id="303" r:id="rId4"/>
    <p:sldId id="309" r:id="rId5"/>
    <p:sldId id="308" r:id="rId6"/>
    <p:sldId id="279" r:id="rId7"/>
    <p:sldId id="259" r:id="rId8"/>
    <p:sldId id="510" r:id="rId9"/>
    <p:sldId id="261" r:id="rId10"/>
    <p:sldId id="258" r:id="rId11"/>
    <p:sldId id="263" r:id="rId12"/>
    <p:sldId id="262" r:id="rId13"/>
    <p:sldId id="264" r:id="rId14"/>
    <p:sldId id="278" r:id="rId15"/>
    <p:sldId id="265" r:id="rId16"/>
    <p:sldId id="280" r:id="rId17"/>
    <p:sldId id="266" r:id="rId18"/>
    <p:sldId id="267" r:id="rId19"/>
    <p:sldId id="268" r:id="rId20"/>
    <p:sldId id="269" r:id="rId21"/>
    <p:sldId id="270" r:id="rId22"/>
    <p:sldId id="281" r:id="rId23"/>
    <p:sldId id="282" r:id="rId24"/>
    <p:sldId id="283" r:id="rId25"/>
    <p:sldId id="284" r:id="rId26"/>
    <p:sldId id="305" r:id="rId27"/>
    <p:sldId id="306" r:id="rId28"/>
    <p:sldId id="286" r:id="rId29"/>
    <p:sldId id="304" r:id="rId30"/>
    <p:sldId id="287" r:id="rId31"/>
    <p:sldId id="288" r:id="rId32"/>
    <p:sldId id="292" r:id="rId33"/>
    <p:sldId id="290" r:id="rId34"/>
    <p:sldId id="291" r:id="rId35"/>
    <p:sldId id="293" r:id="rId36"/>
    <p:sldId id="294" r:id="rId37"/>
    <p:sldId id="295" r:id="rId38"/>
    <p:sldId id="296" r:id="rId39"/>
    <p:sldId id="297" r:id="rId40"/>
    <p:sldId id="298" r:id="rId41"/>
    <p:sldId id="300" r:id="rId42"/>
    <p:sldId id="301" r:id="rId43"/>
    <p:sldId id="274" r:id="rId44"/>
    <p:sldId id="275" r:id="rId45"/>
    <p:sldId id="277" r:id="rId46"/>
    <p:sldId id="273" r:id="rId47"/>
    <p:sldId id="276" r:id="rId48"/>
  </p:sldIdLst>
  <p:sldSz cx="9906000" cy="6858000" type="A4"/>
  <p:notesSz cx="6858000" cy="9144000"/>
  <p:embeddedFontLst>
    <p:embeddedFont>
      <p:font typeface="Candara" panose="020E0502030303020204" pitchFamily="34" charset="0"/>
      <p:regular r:id="rId50"/>
      <p:bold r:id="rId51"/>
      <p:italic r:id="rId52"/>
      <p:boldItalic r:id="rId53"/>
    </p:embeddedFont>
  </p:embeddedFontLst>
  <p:defaultTextStyle>
    <a:defPPr>
      <a:defRPr lang="en-US"/>
    </a:defPPr>
    <a:lvl1pPr marL="0" algn="l" defTabSz="536387" rtl="0" eaLnBrk="1" latinLnBrk="0" hangingPunct="1">
      <a:defRPr sz="1056" kern="1200">
        <a:solidFill>
          <a:schemeClr val="tx1"/>
        </a:solidFill>
        <a:latin typeface="+mn-lt"/>
        <a:ea typeface="+mn-ea"/>
        <a:cs typeface="+mn-cs"/>
      </a:defRPr>
    </a:lvl1pPr>
    <a:lvl2pPr marL="268194" algn="l" defTabSz="536387" rtl="0" eaLnBrk="1" latinLnBrk="0" hangingPunct="1">
      <a:defRPr sz="1056" kern="1200">
        <a:solidFill>
          <a:schemeClr val="tx1"/>
        </a:solidFill>
        <a:latin typeface="+mn-lt"/>
        <a:ea typeface="+mn-ea"/>
        <a:cs typeface="+mn-cs"/>
      </a:defRPr>
    </a:lvl2pPr>
    <a:lvl3pPr marL="536387" algn="l" defTabSz="536387" rtl="0" eaLnBrk="1" latinLnBrk="0" hangingPunct="1">
      <a:defRPr sz="1056" kern="1200">
        <a:solidFill>
          <a:schemeClr val="tx1"/>
        </a:solidFill>
        <a:latin typeface="+mn-lt"/>
        <a:ea typeface="+mn-ea"/>
        <a:cs typeface="+mn-cs"/>
      </a:defRPr>
    </a:lvl3pPr>
    <a:lvl4pPr marL="804581" algn="l" defTabSz="536387" rtl="0" eaLnBrk="1" latinLnBrk="0" hangingPunct="1">
      <a:defRPr sz="1056" kern="1200">
        <a:solidFill>
          <a:schemeClr val="tx1"/>
        </a:solidFill>
        <a:latin typeface="+mn-lt"/>
        <a:ea typeface="+mn-ea"/>
        <a:cs typeface="+mn-cs"/>
      </a:defRPr>
    </a:lvl4pPr>
    <a:lvl5pPr marL="1072774" algn="l" defTabSz="536387" rtl="0" eaLnBrk="1" latinLnBrk="0" hangingPunct="1">
      <a:defRPr sz="1056" kern="1200">
        <a:solidFill>
          <a:schemeClr val="tx1"/>
        </a:solidFill>
        <a:latin typeface="+mn-lt"/>
        <a:ea typeface="+mn-ea"/>
        <a:cs typeface="+mn-cs"/>
      </a:defRPr>
    </a:lvl5pPr>
    <a:lvl6pPr marL="1340968" algn="l" defTabSz="536387" rtl="0" eaLnBrk="1" latinLnBrk="0" hangingPunct="1">
      <a:defRPr sz="1056" kern="1200">
        <a:solidFill>
          <a:schemeClr val="tx1"/>
        </a:solidFill>
        <a:latin typeface="+mn-lt"/>
        <a:ea typeface="+mn-ea"/>
        <a:cs typeface="+mn-cs"/>
      </a:defRPr>
    </a:lvl6pPr>
    <a:lvl7pPr marL="1609161" algn="l" defTabSz="536387" rtl="0" eaLnBrk="1" latinLnBrk="0" hangingPunct="1">
      <a:defRPr sz="1056" kern="1200">
        <a:solidFill>
          <a:schemeClr val="tx1"/>
        </a:solidFill>
        <a:latin typeface="+mn-lt"/>
        <a:ea typeface="+mn-ea"/>
        <a:cs typeface="+mn-cs"/>
      </a:defRPr>
    </a:lvl7pPr>
    <a:lvl8pPr marL="1877355" algn="l" defTabSz="536387" rtl="0" eaLnBrk="1" latinLnBrk="0" hangingPunct="1">
      <a:defRPr sz="1056" kern="1200">
        <a:solidFill>
          <a:schemeClr val="tx1"/>
        </a:solidFill>
        <a:latin typeface="+mn-lt"/>
        <a:ea typeface="+mn-ea"/>
        <a:cs typeface="+mn-cs"/>
      </a:defRPr>
    </a:lvl8pPr>
    <a:lvl9pPr marL="2145548" algn="l" defTabSz="536387" rtl="0" eaLnBrk="1" latinLnBrk="0" hangingPunct="1">
      <a:defRPr sz="105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13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7D33"/>
    <a:srgbClr val="FEF4CA"/>
    <a:srgbClr val="ACC777"/>
    <a:srgbClr val="8AAC46"/>
    <a:srgbClr val="FDF7F0"/>
    <a:srgbClr val="FFFD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E285C2-3276-40D2-A735-87E250032974}" v="38" dt="2025-10-31T16:28:50.935"/>
  </p1510:revLst>
</p1510:revInfo>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70" d="100"/>
          <a:sy n="70" d="100"/>
        </p:scale>
        <p:origin x="180" y="834"/>
      </p:cViewPr>
      <p:guideLst>
        <p:guide orient="horz" pos="1440"/>
        <p:guide pos="134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4.fntdata"/><Relationship Id="rId58"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customXml" Target="../customXml/item2.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62"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3.fntdata"/><Relationship Id="rId60"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imaa Seddad" userId="48a27a00-400e-4b09-90b0-c38812073cfc" providerId="ADAL" clId="{CB39A7C0-B876-4C18-BE89-01A744EF520B}"/>
    <pc:docChg chg="undo custSel addSld delSld modSld sldOrd">
      <pc:chgData name="Chaimaa Seddad" userId="48a27a00-400e-4b09-90b0-c38812073cfc" providerId="ADAL" clId="{CB39A7C0-B876-4C18-BE89-01A744EF520B}" dt="2025-10-31T16:34:24.881" v="291" actId="20577"/>
      <pc:docMkLst>
        <pc:docMk/>
      </pc:docMkLst>
      <pc:sldChg chg="addSp delSp modSp mod">
        <pc:chgData name="Chaimaa Seddad" userId="48a27a00-400e-4b09-90b0-c38812073cfc" providerId="ADAL" clId="{CB39A7C0-B876-4C18-BE89-01A744EF520B}" dt="2025-10-31T12:14:33.465" v="99" actId="14100"/>
        <pc:sldMkLst>
          <pc:docMk/>
          <pc:sldMk cId="0" sldId="256"/>
        </pc:sldMkLst>
        <pc:spChg chg="del">
          <ac:chgData name="Chaimaa Seddad" userId="48a27a00-400e-4b09-90b0-c38812073cfc" providerId="ADAL" clId="{CB39A7C0-B876-4C18-BE89-01A744EF520B}" dt="2025-10-31T12:07:42.848" v="4" actId="478"/>
          <ac:spMkLst>
            <pc:docMk/>
            <pc:sldMk cId="0" sldId="256"/>
            <ac:spMk id="4" creationId="{00000000-0000-0000-0000-000000000000}"/>
          </ac:spMkLst>
        </pc:spChg>
        <pc:spChg chg="del">
          <ac:chgData name="Chaimaa Seddad" userId="48a27a00-400e-4b09-90b0-c38812073cfc" providerId="ADAL" clId="{CB39A7C0-B876-4C18-BE89-01A744EF520B}" dt="2025-10-31T12:07:47.259" v="5" actId="478"/>
          <ac:spMkLst>
            <pc:docMk/>
            <pc:sldMk cId="0" sldId="256"/>
            <ac:spMk id="7" creationId="{00000000-0000-0000-0000-000000000000}"/>
          </ac:spMkLst>
        </pc:spChg>
        <pc:spChg chg="add mod">
          <ac:chgData name="Chaimaa Seddad" userId="48a27a00-400e-4b09-90b0-c38812073cfc" providerId="ADAL" clId="{CB39A7C0-B876-4C18-BE89-01A744EF520B}" dt="2025-10-31T12:08:39.167" v="20"/>
          <ac:spMkLst>
            <pc:docMk/>
            <pc:sldMk cId="0" sldId="256"/>
            <ac:spMk id="11" creationId="{50B8B061-CF72-1CD3-357B-4F8F15C75539}"/>
          </ac:spMkLst>
        </pc:spChg>
        <pc:spChg chg="add mod">
          <ac:chgData name="Chaimaa Seddad" userId="48a27a00-400e-4b09-90b0-c38812073cfc" providerId="ADAL" clId="{CB39A7C0-B876-4C18-BE89-01A744EF520B}" dt="2025-10-31T12:08:44.087" v="22" actId="1076"/>
          <ac:spMkLst>
            <pc:docMk/>
            <pc:sldMk cId="0" sldId="256"/>
            <ac:spMk id="12" creationId="{D5537958-E4D7-F0FB-EC66-84227BAE989F}"/>
          </ac:spMkLst>
        </pc:spChg>
        <pc:spChg chg="del mod">
          <ac:chgData name="Chaimaa Seddad" userId="48a27a00-400e-4b09-90b0-c38812073cfc" providerId="ADAL" clId="{CB39A7C0-B876-4C18-BE89-01A744EF520B}" dt="2025-10-31T12:08:31.615" v="15" actId="478"/>
          <ac:spMkLst>
            <pc:docMk/>
            <pc:sldMk cId="0" sldId="256"/>
            <ac:spMk id="15" creationId="{00000000-0000-0000-0000-000000000000}"/>
          </ac:spMkLst>
        </pc:spChg>
        <pc:spChg chg="add mod">
          <ac:chgData name="Chaimaa Seddad" userId="48a27a00-400e-4b09-90b0-c38812073cfc" providerId="ADAL" clId="{CB39A7C0-B876-4C18-BE89-01A744EF520B}" dt="2025-10-31T12:08:52.087" v="26"/>
          <ac:spMkLst>
            <pc:docMk/>
            <pc:sldMk cId="0" sldId="256"/>
            <ac:spMk id="16" creationId="{46957C53-BF19-563A-65D5-6DD201A907E9}"/>
          </ac:spMkLst>
        </pc:spChg>
        <pc:spChg chg="add mod">
          <ac:chgData name="Chaimaa Seddad" userId="48a27a00-400e-4b09-90b0-c38812073cfc" providerId="ADAL" clId="{CB39A7C0-B876-4C18-BE89-01A744EF520B}" dt="2025-10-31T12:08:58.437" v="28" actId="1076"/>
          <ac:spMkLst>
            <pc:docMk/>
            <pc:sldMk cId="0" sldId="256"/>
            <ac:spMk id="17" creationId="{40796CBF-247B-5F0C-ECDB-4137EC8BBE07}"/>
          </ac:spMkLst>
        </pc:spChg>
        <pc:spChg chg="del">
          <ac:chgData name="Chaimaa Seddad" userId="48a27a00-400e-4b09-90b0-c38812073cfc" providerId="ADAL" clId="{CB39A7C0-B876-4C18-BE89-01A744EF520B}" dt="2025-10-31T12:08:22.572" v="14" actId="478"/>
          <ac:spMkLst>
            <pc:docMk/>
            <pc:sldMk cId="0" sldId="256"/>
            <ac:spMk id="22" creationId="{00000000-0000-0000-0000-000000000000}"/>
          </ac:spMkLst>
        </pc:spChg>
        <pc:grpChg chg="del">
          <ac:chgData name="Chaimaa Seddad" userId="48a27a00-400e-4b09-90b0-c38812073cfc" providerId="ADAL" clId="{CB39A7C0-B876-4C18-BE89-01A744EF520B}" dt="2025-10-31T12:08:20.792" v="13" actId="478"/>
          <ac:grpSpMkLst>
            <pc:docMk/>
            <pc:sldMk cId="0" sldId="256"/>
            <ac:grpSpMk id="2" creationId="{00000000-0000-0000-0000-000000000000}"/>
          </ac:grpSpMkLst>
        </pc:grpChg>
        <pc:grpChg chg="del">
          <ac:chgData name="Chaimaa Seddad" userId="48a27a00-400e-4b09-90b0-c38812073cfc" providerId="ADAL" clId="{CB39A7C0-B876-4C18-BE89-01A744EF520B}" dt="2025-10-31T12:07:42.848" v="4" actId="478"/>
          <ac:grpSpMkLst>
            <pc:docMk/>
            <pc:sldMk cId="0" sldId="256"/>
            <ac:grpSpMk id="3" creationId="{00000000-0000-0000-0000-000000000000}"/>
          </ac:grpSpMkLst>
        </pc:grpChg>
        <pc:grpChg chg="del mod">
          <ac:chgData name="Chaimaa Seddad" userId="48a27a00-400e-4b09-90b0-c38812073cfc" providerId="ADAL" clId="{CB39A7C0-B876-4C18-BE89-01A744EF520B}" dt="2025-10-31T12:08:16.125" v="11" actId="478"/>
          <ac:grpSpMkLst>
            <pc:docMk/>
            <pc:sldMk cId="0" sldId="256"/>
            <ac:grpSpMk id="6" creationId="{00000000-0000-0000-0000-000000000000}"/>
          </ac:grpSpMkLst>
        </pc:grpChg>
        <pc:picChg chg="add mod">
          <ac:chgData name="Chaimaa Seddad" userId="48a27a00-400e-4b09-90b0-c38812073cfc" providerId="ADAL" clId="{CB39A7C0-B876-4C18-BE89-01A744EF520B}" dt="2025-10-31T12:09:30.041" v="34" actId="1076"/>
          <ac:picMkLst>
            <pc:docMk/>
            <pc:sldMk cId="0" sldId="256"/>
            <ac:picMk id="8" creationId="{260D16CA-0FF8-E565-ED39-37DACEEE5C7E}"/>
          </ac:picMkLst>
        </pc:picChg>
        <pc:picChg chg="add mod">
          <ac:chgData name="Chaimaa Seddad" userId="48a27a00-400e-4b09-90b0-c38812073cfc" providerId="ADAL" clId="{CB39A7C0-B876-4C18-BE89-01A744EF520B}" dt="2025-10-31T12:09:34.529" v="35" actId="14100"/>
          <ac:picMkLst>
            <pc:docMk/>
            <pc:sldMk cId="0" sldId="256"/>
            <ac:picMk id="9" creationId="{E80594BF-63E1-102E-F058-7D17F9C3F89E}"/>
          </ac:picMkLst>
        </pc:picChg>
        <pc:picChg chg="mod">
          <ac:chgData name="Chaimaa Seddad" userId="48a27a00-400e-4b09-90b0-c38812073cfc" providerId="ADAL" clId="{CB39A7C0-B876-4C18-BE89-01A744EF520B}" dt="2025-10-31T12:14:33.465" v="99" actId="14100"/>
          <ac:picMkLst>
            <pc:docMk/>
            <pc:sldMk cId="0" sldId="256"/>
            <ac:picMk id="14" creationId="{00000000-0000-0000-0000-000000000000}"/>
          </ac:picMkLst>
        </pc:picChg>
        <pc:cxnChg chg="del">
          <ac:chgData name="Chaimaa Seddad" userId="48a27a00-400e-4b09-90b0-c38812073cfc" providerId="ADAL" clId="{CB39A7C0-B876-4C18-BE89-01A744EF520B}" dt="2025-10-31T12:08:32.648" v="16" actId="478"/>
          <ac:cxnSpMkLst>
            <pc:docMk/>
            <pc:sldMk cId="0" sldId="256"/>
            <ac:cxnSpMk id="19" creationId="{00000000-0000-0000-0000-000000000000}"/>
          </ac:cxnSpMkLst>
        </pc:cxnChg>
      </pc:sldChg>
      <pc:sldChg chg="ord">
        <pc:chgData name="Chaimaa Seddad" userId="48a27a00-400e-4b09-90b0-c38812073cfc" providerId="ADAL" clId="{CB39A7C0-B876-4C18-BE89-01A744EF520B}" dt="2025-10-31T16:20:05.408" v="225"/>
        <pc:sldMkLst>
          <pc:docMk/>
          <pc:sldMk cId="1757692708" sldId="258"/>
        </pc:sldMkLst>
      </pc:sldChg>
      <pc:sldChg chg="modSp mod ord">
        <pc:chgData name="Chaimaa Seddad" userId="48a27a00-400e-4b09-90b0-c38812073cfc" providerId="ADAL" clId="{CB39A7C0-B876-4C18-BE89-01A744EF520B}" dt="2025-10-31T16:08:34.534" v="119" actId="20577"/>
        <pc:sldMkLst>
          <pc:docMk/>
          <pc:sldMk cId="3178871899" sldId="259"/>
        </pc:sldMkLst>
        <pc:spChg chg="mod">
          <ac:chgData name="Chaimaa Seddad" userId="48a27a00-400e-4b09-90b0-c38812073cfc" providerId="ADAL" clId="{CB39A7C0-B876-4C18-BE89-01A744EF520B}" dt="2025-10-31T16:08:34.534" v="119" actId="20577"/>
          <ac:spMkLst>
            <pc:docMk/>
            <pc:sldMk cId="3178871899" sldId="259"/>
            <ac:spMk id="7" creationId="{00000000-0000-0000-0000-000000000000}"/>
          </ac:spMkLst>
        </pc:spChg>
      </pc:sldChg>
      <pc:sldChg chg="modSp del mod">
        <pc:chgData name="Chaimaa Seddad" userId="48a27a00-400e-4b09-90b0-c38812073cfc" providerId="ADAL" clId="{CB39A7C0-B876-4C18-BE89-01A744EF520B}" dt="2025-10-31T16:28:09.455" v="252" actId="2696"/>
        <pc:sldMkLst>
          <pc:docMk/>
          <pc:sldMk cId="2022925338" sldId="260"/>
        </pc:sldMkLst>
        <pc:graphicFrameChg chg="modGraphic">
          <ac:chgData name="Chaimaa Seddad" userId="48a27a00-400e-4b09-90b0-c38812073cfc" providerId="ADAL" clId="{CB39A7C0-B876-4C18-BE89-01A744EF520B}" dt="2025-10-31T16:25:00.286" v="249" actId="14734"/>
          <ac:graphicFrameMkLst>
            <pc:docMk/>
            <pc:sldMk cId="2022925338" sldId="260"/>
            <ac:graphicFrameMk id="8" creationId="{F3D987C1-BC34-812D-7DDF-1CBF8D4251D4}"/>
          </ac:graphicFrameMkLst>
        </pc:graphicFrameChg>
      </pc:sldChg>
      <pc:sldChg chg="addSp delSp modSp mod ord">
        <pc:chgData name="Chaimaa Seddad" userId="48a27a00-400e-4b09-90b0-c38812073cfc" providerId="ADAL" clId="{CB39A7C0-B876-4C18-BE89-01A744EF520B}" dt="2025-10-31T16:19:56.644" v="223" actId="1076"/>
        <pc:sldMkLst>
          <pc:docMk/>
          <pc:sldMk cId="4207280665" sldId="261"/>
        </pc:sldMkLst>
        <pc:spChg chg="mod">
          <ac:chgData name="Chaimaa Seddad" userId="48a27a00-400e-4b09-90b0-c38812073cfc" providerId="ADAL" clId="{CB39A7C0-B876-4C18-BE89-01A744EF520B}" dt="2025-10-31T16:09:31.147" v="127" actId="20577"/>
          <ac:spMkLst>
            <pc:docMk/>
            <pc:sldMk cId="4207280665" sldId="261"/>
            <ac:spMk id="8" creationId="{00000000-0000-0000-0000-000000000000}"/>
          </ac:spMkLst>
        </pc:spChg>
        <pc:spChg chg="add mod">
          <ac:chgData name="Chaimaa Seddad" userId="48a27a00-400e-4b09-90b0-c38812073cfc" providerId="ADAL" clId="{CB39A7C0-B876-4C18-BE89-01A744EF520B}" dt="2025-10-31T16:18:44.326" v="204" actId="1076"/>
          <ac:spMkLst>
            <pc:docMk/>
            <pc:sldMk cId="4207280665" sldId="261"/>
            <ac:spMk id="36" creationId="{A37224BA-2D82-993A-14A7-065A862955F2}"/>
          </ac:spMkLst>
        </pc:spChg>
        <pc:grpChg chg="del">
          <ac:chgData name="Chaimaa Seddad" userId="48a27a00-400e-4b09-90b0-c38812073cfc" providerId="ADAL" clId="{CB39A7C0-B876-4C18-BE89-01A744EF520B}" dt="2025-10-31T16:09:33.677" v="128" actId="478"/>
          <ac:grpSpMkLst>
            <pc:docMk/>
            <pc:sldMk cId="4207280665" sldId="261"/>
            <ac:grpSpMk id="9" creationId="{07812776-9DE6-4167-BC19-2DC228BEF0D8}"/>
          </ac:grpSpMkLst>
        </pc:grpChg>
        <pc:picChg chg="del">
          <ac:chgData name="Chaimaa Seddad" userId="48a27a00-400e-4b09-90b0-c38812073cfc" providerId="ADAL" clId="{CB39A7C0-B876-4C18-BE89-01A744EF520B}" dt="2025-10-31T16:09:42.176" v="131" actId="478"/>
          <ac:picMkLst>
            <pc:docMk/>
            <pc:sldMk cId="4207280665" sldId="261"/>
            <ac:picMk id="5" creationId="{00000000-0000-0000-0000-000000000000}"/>
          </ac:picMkLst>
        </pc:picChg>
        <pc:picChg chg="add del mod">
          <ac:chgData name="Chaimaa Seddad" userId="48a27a00-400e-4b09-90b0-c38812073cfc" providerId="ADAL" clId="{CB39A7C0-B876-4C18-BE89-01A744EF520B}" dt="2025-10-31T16:19:56.644" v="223" actId="1076"/>
          <ac:picMkLst>
            <pc:docMk/>
            <pc:sldMk cId="4207280665" sldId="261"/>
            <ac:picMk id="7" creationId="{86F7F9D8-DF3C-4ACE-B7DB-C2C5CBF95EBA}"/>
          </ac:picMkLst>
        </pc:picChg>
        <pc:picChg chg="del mod">
          <ac:chgData name="Chaimaa Seddad" userId="48a27a00-400e-4b09-90b0-c38812073cfc" providerId="ADAL" clId="{CB39A7C0-B876-4C18-BE89-01A744EF520B}" dt="2025-10-31T16:10:56.148" v="144" actId="478"/>
          <ac:picMkLst>
            <pc:docMk/>
            <pc:sldMk cId="4207280665" sldId="261"/>
            <ac:picMk id="27" creationId="{C5E671B8-046E-4C67-A18E-E9C10671C15F}"/>
          </ac:picMkLst>
        </pc:picChg>
        <pc:picChg chg="mod">
          <ac:chgData name="Chaimaa Seddad" userId="48a27a00-400e-4b09-90b0-c38812073cfc" providerId="ADAL" clId="{CB39A7C0-B876-4C18-BE89-01A744EF520B}" dt="2025-10-31T16:19:15.808" v="214" actId="1076"/>
          <ac:picMkLst>
            <pc:docMk/>
            <pc:sldMk cId="4207280665" sldId="261"/>
            <ac:picMk id="28" creationId="{77FE6CD4-A4ED-4AFB-B3DC-8D7C084408F0}"/>
          </ac:picMkLst>
        </pc:picChg>
        <pc:picChg chg="del mod">
          <ac:chgData name="Chaimaa Seddad" userId="48a27a00-400e-4b09-90b0-c38812073cfc" providerId="ADAL" clId="{CB39A7C0-B876-4C18-BE89-01A744EF520B}" dt="2025-10-31T16:11:31.027" v="152" actId="478"/>
          <ac:picMkLst>
            <pc:docMk/>
            <pc:sldMk cId="4207280665" sldId="261"/>
            <ac:picMk id="29" creationId="{2E32CA5B-D2B3-401A-88F6-E4F05886744E}"/>
          </ac:picMkLst>
        </pc:picChg>
        <pc:picChg chg="mod">
          <ac:chgData name="Chaimaa Seddad" userId="48a27a00-400e-4b09-90b0-c38812073cfc" providerId="ADAL" clId="{CB39A7C0-B876-4C18-BE89-01A744EF520B}" dt="2025-10-31T16:19:07.674" v="212" actId="1076"/>
          <ac:picMkLst>
            <pc:docMk/>
            <pc:sldMk cId="4207280665" sldId="261"/>
            <ac:picMk id="30" creationId="{17FE29F9-9404-4BF5-A04B-7FEA1515030D}"/>
          </ac:picMkLst>
        </pc:picChg>
        <pc:picChg chg="mod">
          <ac:chgData name="Chaimaa Seddad" userId="48a27a00-400e-4b09-90b0-c38812073cfc" providerId="ADAL" clId="{CB39A7C0-B876-4C18-BE89-01A744EF520B}" dt="2025-10-31T16:19:01.360" v="210" actId="1076"/>
          <ac:picMkLst>
            <pc:docMk/>
            <pc:sldMk cId="4207280665" sldId="261"/>
            <ac:picMk id="31" creationId="{EEA6BE0B-6071-4444-A43C-1E538F4957FF}"/>
          </ac:picMkLst>
        </pc:picChg>
        <pc:picChg chg="del mod">
          <ac:chgData name="Chaimaa Seddad" userId="48a27a00-400e-4b09-90b0-c38812073cfc" providerId="ADAL" clId="{CB39A7C0-B876-4C18-BE89-01A744EF520B}" dt="2025-10-31T16:11:28.087" v="151" actId="478"/>
          <ac:picMkLst>
            <pc:docMk/>
            <pc:sldMk cId="4207280665" sldId="261"/>
            <ac:picMk id="32" creationId="{1A4E1D83-5BD2-4B03-9A20-5231929C2FA6}"/>
          </ac:picMkLst>
        </pc:picChg>
        <pc:picChg chg="mod">
          <ac:chgData name="Chaimaa Seddad" userId="48a27a00-400e-4b09-90b0-c38812073cfc" providerId="ADAL" clId="{CB39A7C0-B876-4C18-BE89-01A744EF520B}" dt="2025-10-31T16:18:50.167" v="206" actId="1076"/>
          <ac:picMkLst>
            <pc:docMk/>
            <pc:sldMk cId="4207280665" sldId="261"/>
            <ac:picMk id="33" creationId="{6CE5774F-E6B6-4682-B3B8-989CAC397301}"/>
          </ac:picMkLst>
        </pc:picChg>
        <pc:picChg chg="mod">
          <ac:chgData name="Chaimaa Seddad" userId="48a27a00-400e-4b09-90b0-c38812073cfc" providerId="ADAL" clId="{CB39A7C0-B876-4C18-BE89-01A744EF520B}" dt="2025-10-31T16:18:54.630" v="208" actId="1076"/>
          <ac:picMkLst>
            <pc:docMk/>
            <pc:sldMk cId="4207280665" sldId="261"/>
            <ac:picMk id="34" creationId="{C272BE39-40C8-4839-96A4-6E2C9FECAC65}"/>
          </ac:picMkLst>
        </pc:picChg>
        <pc:picChg chg="add mod">
          <ac:chgData name="Chaimaa Seddad" userId="48a27a00-400e-4b09-90b0-c38812073cfc" providerId="ADAL" clId="{CB39A7C0-B876-4C18-BE89-01A744EF520B}" dt="2025-10-31T16:19:39.087" v="219" actId="1076"/>
          <ac:picMkLst>
            <pc:docMk/>
            <pc:sldMk cId="4207280665" sldId="261"/>
            <ac:picMk id="35" creationId="{9050D21A-9979-44EB-14E1-55450B65F1B1}"/>
          </ac:picMkLst>
        </pc:picChg>
      </pc:sldChg>
      <pc:sldChg chg="ord">
        <pc:chgData name="Chaimaa Seddad" userId="48a27a00-400e-4b09-90b0-c38812073cfc" providerId="ADAL" clId="{CB39A7C0-B876-4C18-BE89-01A744EF520B}" dt="2025-10-31T16:08:56.995" v="121"/>
        <pc:sldMkLst>
          <pc:docMk/>
          <pc:sldMk cId="45550474" sldId="263"/>
        </pc:sldMkLst>
      </pc:sldChg>
      <pc:sldChg chg="modSp mod">
        <pc:chgData name="Chaimaa Seddad" userId="48a27a00-400e-4b09-90b0-c38812073cfc" providerId="ADAL" clId="{CB39A7C0-B876-4C18-BE89-01A744EF520B}" dt="2025-10-31T16:30:59.224" v="266" actId="20577"/>
        <pc:sldMkLst>
          <pc:docMk/>
          <pc:sldMk cId="2942939581" sldId="267"/>
        </pc:sldMkLst>
        <pc:spChg chg="mod">
          <ac:chgData name="Chaimaa Seddad" userId="48a27a00-400e-4b09-90b0-c38812073cfc" providerId="ADAL" clId="{CB39A7C0-B876-4C18-BE89-01A744EF520B}" dt="2025-10-31T12:18:17.660" v="103" actId="20577"/>
          <ac:spMkLst>
            <pc:docMk/>
            <pc:sldMk cId="2942939581" sldId="267"/>
            <ac:spMk id="7" creationId="{00000000-0000-0000-0000-000000000000}"/>
          </ac:spMkLst>
        </pc:spChg>
        <pc:graphicFrameChg chg="modGraphic">
          <ac:chgData name="Chaimaa Seddad" userId="48a27a00-400e-4b09-90b0-c38812073cfc" providerId="ADAL" clId="{CB39A7C0-B876-4C18-BE89-01A744EF520B}" dt="2025-10-31T16:30:59.224" v="266" actId="20577"/>
          <ac:graphicFrameMkLst>
            <pc:docMk/>
            <pc:sldMk cId="2942939581" sldId="267"/>
            <ac:graphicFrameMk id="8" creationId="{70A747FF-190F-43E1-B34E-DE2FBAA0EA91}"/>
          </ac:graphicFrameMkLst>
        </pc:graphicFrameChg>
      </pc:sldChg>
      <pc:sldChg chg="modSp mod">
        <pc:chgData name="Chaimaa Seddad" userId="48a27a00-400e-4b09-90b0-c38812073cfc" providerId="ADAL" clId="{CB39A7C0-B876-4C18-BE89-01A744EF520B}" dt="2025-10-31T16:32:43.981" v="273" actId="20577"/>
        <pc:sldMkLst>
          <pc:docMk/>
          <pc:sldMk cId="1299742063" sldId="268"/>
        </pc:sldMkLst>
        <pc:spChg chg="mod">
          <ac:chgData name="Chaimaa Seddad" userId="48a27a00-400e-4b09-90b0-c38812073cfc" providerId="ADAL" clId="{CB39A7C0-B876-4C18-BE89-01A744EF520B}" dt="2025-10-31T12:18:22.043" v="104" actId="20577"/>
          <ac:spMkLst>
            <pc:docMk/>
            <pc:sldMk cId="1299742063" sldId="268"/>
            <ac:spMk id="8" creationId="{00000000-0000-0000-0000-000000000000}"/>
          </ac:spMkLst>
        </pc:spChg>
        <pc:graphicFrameChg chg="modGraphic">
          <ac:chgData name="Chaimaa Seddad" userId="48a27a00-400e-4b09-90b0-c38812073cfc" providerId="ADAL" clId="{CB39A7C0-B876-4C18-BE89-01A744EF520B}" dt="2025-10-31T16:32:43.981" v="273" actId="20577"/>
          <ac:graphicFrameMkLst>
            <pc:docMk/>
            <pc:sldMk cId="1299742063" sldId="268"/>
            <ac:graphicFrameMk id="2" creationId="{70A747FF-190F-43E1-B34E-DE2FBAA0EA91}"/>
          </ac:graphicFrameMkLst>
        </pc:graphicFrameChg>
      </pc:sldChg>
      <pc:sldChg chg="modSp mod">
        <pc:chgData name="Chaimaa Seddad" userId="48a27a00-400e-4b09-90b0-c38812073cfc" providerId="ADAL" clId="{CB39A7C0-B876-4C18-BE89-01A744EF520B}" dt="2025-10-31T16:33:09.573" v="281" actId="20577"/>
        <pc:sldMkLst>
          <pc:docMk/>
          <pc:sldMk cId="4091978950" sldId="269"/>
        </pc:sldMkLst>
        <pc:spChg chg="mod">
          <ac:chgData name="Chaimaa Seddad" userId="48a27a00-400e-4b09-90b0-c38812073cfc" providerId="ADAL" clId="{CB39A7C0-B876-4C18-BE89-01A744EF520B}" dt="2025-10-31T12:18:25.867" v="105" actId="20577"/>
          <ac:spMkLst>
            <pc:docMk/>
            <pc:sldMk cId="4091978950" sldId="269"/>
            <ac:spMk id="8" creationId="{00000000-0000-0000-0000-000000000000}"/>
          </ac:spMkLst>
        </pc:spChg>
        <pc:graphicFrameChg chg="modGraphic">
          <ac:chgData name="Chaimaa Seddad" userId="48a27a00-400e-4b09-90b0-c38812073cfc" providerId="ADAL" clId="{CB39A7C0-B876-4C18-BE89-01A744EF520B}" dt="2025-10-31T16:33:09.573" v="281" actId="20577"/>
          <ac:graphicFrameMkLst>
            <pc:docMk/>
            <pc:sldMk cId="4091978950" sldId="269"/>
            <ac:graphicFrameMk id="2" creationId="{70A747FF-190F-43E1-B34E-DE2FBAA0EA91}"/>
          </ac:graphicFrameMkLst>
        </pc:graphicFrameChg>
      </pc:sldChg>
      <pc:sldChg chg="modSp mod">
        <pc:chgData name="Chaimaa Seddad" userId="48a27a00-400e-4b09-90b0-c38812073cfc" providerId="ADAL" clId="{CB39A7C0-B876-4C18-BE89-01A744EF520B}" dt="2025-10-31T16:34:24.881" v="291" actId="20577"/>
        <pc:sldMkLst>
          <pc:docMk/>
          <pc:sldMk cId="3647009999" sldId="270"/>
        </pc:sldMkLst>
        <pc:spChg chg="mod">
          <ac:chgData name="Chaimaa Seddad" userId="48a27a00-400e-4b09-90b0-c38812073cfc" providerId="ADAL" clId="{CB39A7C0-B876-4C18-BE89-01A744EF520B}" dt="2025-10-31T12:18:29.836" v="106" actId="20577"/>
          <ac:spMkLst>
            <pc:docMk/>
            <pc:sldMk cId="3647009999" sldId="270"/>
            <ac:spMk id="8" creationId="{00000000-0000-0000-0000-000000000000}"/>
          </ac:spMkLst>
        </pc:spChg>
        <pc:graphicFrameChg chg="modGraphic">
          <ac:chgData name="Chaimaa Seddad" userId="48a27a00-400e-4b09-90b0-c38812073cfc" providerId="ADAL" clId="{CB39A7C0-B876-4C18-BE89-01A744EF520B}" dt="2025-10-31T16:34:24.881" v="291" actId="20577"/>
          <ac:graphicFrameMkLst>
            <pc:docMk/>
            <pc:sldMk cId="3647009999" sldId="270"/>
            <ac:graphicFrameMk id="2" creationId="{70A747FF-190F-43E1-B34E-DE2FBAA0EA91}"/>
          </ac:graphicFrameMkLst>
        </pc:graphicFrameChg>
      </pc:sldChg>
      <pc:sldChg chg="del">
        <pc:chgData name="Chaimaa Seddad" userId="48a27a00-400e-4b09-90b0-c38812073cfc" providerId="ADAL" clId="{CB39A7C0-B876-4C18-BE89-01A744EF520B}" dt="2025-10-30T16:10:39.167" v="1" actId="2696"/>
        <pc:sldMkLst>
          <pc:docMk/>
          <pc:sldMk cId="4231654833" sldId="271"/>
        </pc:sldMkLst>
      </pc:sldChg>
      <pc:sldChg chg="del">
        <pc:chgData name="Chaimaa Seddad" userId="48a27a00-400e-4b09-90b0-c38812073cfc" providerId="ADAL" clId="{CB39A7C0-B876-4C18-BE89-01A744EF520B}" dt="2025-10-30T16:10:41" v="2" actId="2696"/>
        <pc:sldMkLst>
          <pc:docMk/>
          <pc:sldMk cId="3121088731" sldId="272"/>
        </pc:sldMkLst>
      </pc:sldChg>
      <pc:sldChg chg="addSp delSp modSp mod">
        <pc:chgData name="Chaimaa Seddad" userId="48a27a00-400e-4b09-90b0-c38812073cfc" providerId="ADAL" clId="{CB39A7C0-B876-4C18-BE89-01A744EF520B}" dt="2025-10-31T16:29:18.414" v="258" actId="1076"/>
        <pc:sldMkLst>
          <pc:docMk/>
          <pc:sldMk cId="2063731411" sldId="278"/>
        </pc:sldMkLst>
        <pc:spChg chg="del">
          <ac:chgData name="Chaimaa Seddad" userId="48a27a00-400e-4b09-90b0-c38812073cfc" providerId="ADAL" clId="{CB39A7C0-B876-4C18-BE89-01A744EF520B}" dt="2025-10-31T16:28:49.865" v="253" actId="478"/>
          <ac:spMkLst>
            <pc:docMk/>
            <pc:sldMk cId="2063731411" sldId="278"/>
            <ac:spMk id="8" creationId="{00000000-0000-0000-0000-000000000000}"/>
          </ac:spMkLst>
        </pc:spChg>
        <pc:spChg chg="add mod">
          <ac:chgData name="Chaimaa Seddad" userId="48a27a00-400e-4b09-90b0-c38812073cfc" providerId="ADAL" clId="{CB39A7C0-B876-4C18-BE89-01A744EF520B}" dt="2025-10-31T16:29:18.414" v="258" actId="1076"/>
          <ac:spMkLst>
            <pc:docMk/>
            <pc:sldMk cId="2063731411" sldId="278"/>
            <ac:spMk id="9" creationId="{04934C2C-FF46-0AB6-6E35-DE5B85FED969}"/>
          </ac:spMkLst>
        </pc:spChg>
      </pc:sldChg>
      <pc:sldChg chg="addSp delSp modSp mod">
        <pc:chgData name="Chaimaa Seddad" userId="48a27a00-400e-4b09-90b0-c38812073cfc" providerId="ADAL" clId="{CB39A7C0-B876-4C18-BE89-01A744EF520B}" dt="2025-10-31T16:21:06.872" v="236" actId="20577"/>
        <pc:sldMkLst>
          <pc:docMk/>
          <pc:sldMk cId="3020067928" sldId="279"/>
        </pc:sldMkLst>
        <pc:spChg chg="mod">
          <ac:chgData name="Chaimaa Seddad" userId="48a27a00-400e-4b09-90b0-c38812073cfc" providerId="ADAL" clId="{CB39A7C0-B876-4C18-BE89-01A744EF520B}" dt="2025-10-31T16:21:06.872" v="236" actId="20577"/>
          <ac:spMkLst>
            <pc:docMk/>
            <pc:sldMk cId="3020067928" sldId="279"/>
            <ac:spMk id="7" creationId="{00000000-0000-0000-0000-000000000000}"/>
          </ac:spMkLst>
        </pc:spChg>
        <pc:grpChg chg="del">
          <ac:chgData name="Chaimaa Seddad" userId="48a27a00-400e-4b09-90b0-c38812073cfc" providerId="ADAL" clId="{CB39A7C0-B876-4C18-BE89-01A744EF520B}" dt="2025-10-31T16:20:36.149" v="227" actId="478"/>
          <ac:grpSpMkLst>
            <pc:docMk/>
            <pc:sldMk cId="3020067928" sldId="279"/>
            <ac:grpSpMk id="15" creationId="{00000000-0000-0000-0000-000000000000}"/>
          </ac:grpSpMkLst>
        </pc:grpChg>
        <pc:picChg chg="add mod">
          <ac:chgData name="Chaimaa Seddad" userId="48a27a00-400e-4b09-90b0-c38812073cfc" providerId="ADAL" clId="{CB39A7C0-B876-4C18-BE89-01A744EF520B}" dt="2025-10-31T16:20:37.555" v="228"/>
          <ac:picMkLst>
            <pc:docMk/>
            <pc:sldMk cId="3020067928" sldId="279"/>
            <ac:picMk id="8" creationId="{0F6EB014-3699-FA68-DA14-7503D7761CFB}"/>
          </ac:picMkLst>
        </pc:picChg>
        <pc:picChg chg="add mod">
          <ac:chgData name="Chaimaa Seddad" userId="48a27a00-400e-4b09-90b0-c38812073cfc" providerId="ADAL" clId="{CB39A7C0-B876-4C18-BE89-01A744EF520B}" dt="2025-10-31T16:20:37.555" v="228"/>
          <ac:picMkLst>
            <pc:docMk/>
            <pc:sldMk cId="3020067928" sldId="279"/>
            <ac:picMk id="16" creationId="{E5416D5D-1D26-8456-99F8-05423C66A8BD}"/>
          </ac:picMkLst>
        </pc:picChg>
      </pc:sldChg>
      <pc:sldChg chg="addSp delSp modSp mod">
        <pc:chgData name="Chaimaa Seddad" userId="48a27a00-400e-4b09-90b0-c38812073cfc" providerId="ADAL" clId="{CB39A7C0-B876-4C18-BE89-01A744EF520B}" dt="2025-10-31T16:20:56.226" v="233" actId="20577"/>
        <pc:sldMkLst>
          <pc:docMk/>
          <pc:sldMk cId="3061260946" sldId="280"/>
        </pc:sldMkLst>
        <pc:spChg chg="mod">
          <ac:chgData name="Chaimaa Seddad" userId="48a27a00-400e-4b09-90b0-c38812073cfc" providerId="ADAL" clId="{CB39A7C0-B876-4C18-BE89-01A744EF520B}" dt="2025-10-31T16:20:56.226" v="233" actId="20577"/>
          <ac:spMkLst>
            <pc:docMk/>
            <pc:sldMk cId="3061260946" sldId="280"/>
            <ac:spMk id="7" creationId="{00000000-0000-0000-0000-000000000000}"/>
          </ac:spMkLst>
        </pc:spChg>
        <pc:grpChg chg="del">
          <ac:chgData name="Chaimaa Seddad" userId="48a27a00-400e-4b09-90b0-c38812073cfc" providerId="ADAL" clId="{CB39A7C0-B876-4C18-BE89-01A744EF520B}" dt="2025-10-31T16:20:21.726" v="226" actId="478"/>
          <ac:grpSpMkLst>
            <pc:docMk/>
            <pc:sldMk cId="3061260946" sldId="280"/>
            <ac:grpSpMk id="15" creationId="{00000000-0000-0000-0000-000000000000}"/>
          </ac:grpSpMkLst>
        </pc:grpChg>
        <pc:picChg chg="add mod">
          <ac:chgData name="Chaimaa Seddad" userId="48a27a00-400e-4b09-90b0-c38812073cfc" providerId="ADAL" clId="{CB39A7C0-B876-4C18-BE89-01A744EF520B}" dt="2025-10-31T16:20:51.158" v="230"/>
          <ac:picMkLst>
            <pc:docMk/>
            <pc:sldMk cId="3061260946" sldId="280"/>
            <ac:picMk id="8" creationId="{BA05ABDC-A90D-1150-9A45-BB95840F408C}"/>
          </ac:picMkLst>
        </pc:picChg>
        <pc:picChg chg="add mod">
          <ac:chgData name="Chaimaa Seddad" userId="48a27a00-400e-4b09-90b0-c38812073cfc" providerId="ADAL" clId="{CB39A7C0-B876-4C18-BE89-01A744EF520B}" dt="2025-10-31T16:20:51.158" v="230"/>
          <ac:picMkLst>
            <pc:docMk/>
            <pc:sldMk cId="3061260946" sldId="280"/>
            <ac:picMk id="16" creationId="{B88E4E99-4F3C-B53A-195D-1CDE907A863C}"/>
          </ac:picMkLst>
        </pc:picChg>
      </pc:sldChg>
      <pc:sldChg chg="addSp delSp modSp mod">
        <pc:chgData name="Chaimaa Seddad" userId="48a27a00-400e-4b09-90b0-c38812073cfc" providerId="ADAL" clId="{CB39A7C0-B876-4C18-BE89-01A744EF520B}" dt="2025-10-31T16:21:20.236" v="240"/>
        <pc:sldMkLst>
          <pc:docMk/>
          <pc:sldMk cId="872061869" sldId="287"/>
        </pc:sldMkLst>
        <pc:spChg chg="mod">
          <ac:chgData name="Chaimaa Seddad" userId="48a27a00-400e-4b09-90b0-c38812073cfc" providerId="ADAL" clId="{CB39A7C0-B876-4C18-BE89-01A744EF520B}" dt="2025-10-31T16:21:17.336" v="238" actId="6549"/>
          <ac:spMkLst>
            <pc:docMk/>
            <pc:sldMk cId="872061869" sldId="287"/>
            <ac:spMk id="7" creationId="{00000000-0000-0000-0000-000000000000}"/>
          </ac:spMkLst>
        </pc:spChg>
        <pc:grpChg chg="del">
          <ac:chgData name="Chaimaa Seddad" userId="48a27a00-400e-4b09-90b0-c38812073cfc" providerId="ADAL" clId="{CB39A7C0-B876-4C18-BE89-01A744EF520B}" dt="2025-10-31T16:21:19.258" v="239" actId="478"/>
          <ac:grpSpMkLst>
            <pc:docMk/>
            <pc:sldMk cId="872061869" sldId="287"/>
            <ac:grpSpMk id="15" creationId="{00000000-0000-0000-0000-000000000000}"/>
          </ac:grpSpMkLst>
        </pc:grpChg>
        <pc:picChg chg="add mod">
          <ac:chgData name="Chaimaa Seddad" userId="48a27a00-400e-4b09-90b0-c38812073cfc" providerId="ADAL" clId="{CB39A7C0-B876-4C18-BE89-01A744EF520B}" dt="2025-10-31T16:21:20.236" v="240"/>
          <ac:picMkLst>
            <pc:docMk/>
            <pc:sldMk cId="872061869" sldId="287"/>
            <ac:picMk id="8" creationId="{153A545E-606C-2EBC-8568-368B006941D3}"/>
          </ac:picMkLst>
        </pc:picChg>
        <pc:picChg chg="add mod">
          <ac:chgData name="Chaimaa Seddad" userId="48a27a00-400e-4b09-90b0-c38812073cfc" providerId="ADAL" clId="{CB39A7C0-B876-4C18-BE89-01A744EF520B}" dt="2025-10-31T16:21:20.236" v="240"/>
          <ac:picMkLst>
            <pc:docMk/>
            <pc:sldMk cId="872061869" sldId="287"/>
            <ac:picMk id="16" creationId="{1C7EDDF7-6D47-45F7-E6AC-BACF50381FBE}"/>
          </ac:picMkLst>
        </pc:picChg>
      </pc:sldChg>
      <pc:sldChg chg="addSp delSp modSp mod">
        <pc:chgData name="Chaimaa Seddad" userId="48a27a00-400e-4b09-90b0-c38812073cfc" providerId="ADAL" clId="{CB39A7C0-B876-4C18-BE89-01A744EF520B}" dt="2025-10-31T16:21:30.419" v="244"/>
        <pc:sldMkLst>
          <pc:docMk/>
          <pc:sldMk cId="3029367761" sldId="291"/>
        </pc:sldMkLst>
        <pc:spChg chg="mod">
          <ac:chgData name="Chaimaa Seddad" userId="48a27a00-400e-4b09-90b0-c38812073cfc" providerId="ADAL" clId="{CB39A7C0-B876-4C18-BE89-01A744EF520B}" dt="2025-10-31T16:21:27.057" v="242" actId="6549"/>
          <ac:spMkLst>
            <pc:docMk/>
            <pc:sldMk cId="3029367761" sldId="291"/>
            <ac:spMk id="7" creationId="{00000000-0000-0000-0000-000000000000}"/>
          </ac:spMkLst>
        </pc:spChg>
        <pc:grpChg chg="del">
          <ac:chgData name="Chaimaa Seddad" userId="48a27a00-400e-4b09-90b0-c38812073cfc" providerId="ADAL" clId="{CB39A7C0-B876-4C18-BE89-01A744EF520B}" dt="2025-10-31T16:21:29.096" v="243" actId="478"/>
          <ac:grpSpMkLst>
            <pc:docMk/>
            <pc:sldMk cId="3029367761" sldId="291"/>
            <ac:grpSpMk id="15" creationId="{00000000-0000-0000-0000-000000000000}"/>
          </ac:grpSpMkLst>
        </pc:grpChg>
        <pc:picChg chg="add mod">
          <ac:chgData name="Chaimaa Seddad" userId="48a27a00-400e-4b09-90b0-c38812073cfc" providerId="ADAL" clId="{CB39A7C0-B876-4C18-BE89-01A744EF520B}" dt="2025-10-31T16:21:30.419" v="244"/>
          <ac:picMkLst>
            <pc:docMk/>
            <pc:sldMk cId="3029367761" sldId="291"/>
            <ac:picMk id="8" creationId="{2BD7E2DF-0917-AE1A-1FEE-70D4EE1502A9}"/>
          </ac:picMkLst>
        </pc:picChg>
        <pc:picChg chg="add mod">
          <ac:chgData name="Chaimaa Seddad" userId="48a27a00-400e-4b09-90b0-c38812073cfc" providerId="ADAL" clId="{CB39A7C0-B876-4C18-BE89-01A744EF520B}" dt="2025-10-31T16:21:30.419" v="244"/>
          <ac:picMkLst>
            <pc:docMk/>
            <pc:sldMk cId="3029367761" sldId="291"/>
            <ac:picMk id="16" creationId="{6B199DA6-336D-47F6-6DD2-DB64CB708915}"/>
          </ac:picMkLst>
        </pc:picChg>
      </pc:sldChg>
      <pc:sldChg chg="addSp delSp modSp mod">
        <pc:chgData name="Chaimaa Seddad" userId="48a27a00-400e-4b09-90b0-c38812073cfc" providerId="ADAL" clId="{CB39A7C0-B876-4C18-BE89-01A744EF520B}" dt="2025-10-31T16:21:41.238" v="248"/>
        <pc:sldMkLst>
          <pc:docMk/>
          <pc:sldMk cId="2284318729" sldId="298"/>
        </pc:sldMkLst>
        <pc:spChg chg="mod">
          <ac:chgData name="Chaimaa Seddad" userId="48a27a00-400e-4b09-90b0-c38812073cfc" providerId="ADAL" clId="{CB39A7C0-B876-4C18-BE89-01A744EF520B}" dt="2025-10-31T16:21:38.994" v="246" actId="6549"/>
          <ac:spMkLst>
            <pc:docMk/>
            <pc:sldMk cId="2284318729" sldId="298"/>
            <ac:spMk id="7" creationId="{00000000-0000-0000-0000-000000000000}"/>
          </ac:spMkLst>
        </pc:spChg>
        <pc:grpChg chg="del">
          <ac:chgData name="Chaimaa Seddad" userId="48a27a00-400e-4b09-90b0-c38812073cfc" providerId="ADAL" clId="{CB39A7C0-B876-4C18-BE89-01A744EF520B}" dt="2025-10-31T16:21:40.152" v="247" actId="478"/>
          <ac:grpSpMkLst>
            <pc:docMk/>
            <pc:sldMk cId="2284318729" sldId="298"/>
            <ac:grpSpMk id="15" creationId="{00000000-0000-0000-0000-000000000000}"/>
          </ac:grpSpMkLst>
        </pc:grpChg>
        <pc:picChg chg="add mod">
          <ac:chgData name="Chaimaa Seddad" userId="48a27a00-400e-4b09-90b0-c38812073cfc" providerId="ADAL" clId="{CB39A7C0-B876-4C18-BE89-01A744EF520B}" dt="2025-10-31T16:21:41.238" v="248"/>
          <ac:picMkLst>
            <pc:docMk/>
            <pc:sldMk cId="2284318729" sldId="298"/>
            <ac:picMk id="8" creationId="{72DB56B3-3900-BF73-1D6A-19250A42C42A}"/>
          </ac:picMkLst>
        </pc:picChg>
        <pc:picChg chg="add mod">
          <ac:chgData name="Chaimaa Seddad" userId="48a27a00-400e-4b09-90b0-c38812073cfc" providerId="ADAL" clId="{CB39A7C0-B876-4C18-BE89-01A744EF520B}" dt="2025-10-31T16:21:41.238" v="248"/>
          <ac:picMkLst>
            <pc:docMk/>
            <pc:sldMk cId="2284318729" sldId="298"/>
            <ac:picMk id="16" creationId="{9D7F417A-43B2-B371-A2DE-6C77D1679FCA}"/>
          </ac:picMkLst>
        </pc:picChg>
      </pc:sldChg>
      <pc:sldChg chg="addSp delSp modSp del mod">
        <pc:chgData name="Chaimaa Seddad" userId="48a27a00-400e-4b09-90b0-c38812073cfc" providerId="ADAL" clId="{CB39A7C0-B876-4C18-BE89-01A744EF520B}" dt="2025-10-31T12:13:47.797" v="95" actId="2696"/>
        <pc:sldMkLst>
          <pc:docMk/>
          <pc:sldMk cId="3785140319" sldId="302"/>
        </pc:sldMkLst>
        <pc:spChg chg="add mod">
          <ac:chgData name="Chaimaa Seddad" userId="48a27a00-400e-4b09-90b0-c38812073cfc" providerId="ADAL" clId="{CB39A7C0-B876-4C18-BE89-01A744EF520B}" dt="2025-10-31T12:11:48.636" v="49"/>
          <ac:spMkLst>
            <pc:docMk/>
            <pc:sldMk cId="3785140319" sldId="302"/>
            <ac:spMk id="3" creationId="{DD5686AD-443F-92DD-5587-CCEB73740388}"/>
          </ac:spMkLst>
        </pc:spChg>
        <pc:spChg chg="del">
          <ac:chgData name="Chaimaa Seddad" userId="48a27a00-400e-4b09-90b0-c38812073cfc" providerId="ADAL" clId="{CB39A7C0-B876-4C18-BE89-01A744EF520B}" dt="2025-10-31T12:11:26.772" v="44" actId="478"/>
          <ac:spMkLst>
            <pc:docMk/>
            <pc:sldMk cId="3785140319" sldId="302"/>
            <ac:spMk id="17" creationId="{00000000-0000-0000-0000-000000000000}"/>
          </ac:spMkLst>
        </pc:spChg>
        <pc:grpChg chg="add del">
          <ac:chgData name="Chaimaa Seddad" userId="48a27a00-400e-4b09-90b0-c38812073cfc" providerId="ADAL" clId="{CB39A7C0-B876-4C18-BE89-01A744EF520B}" dt="2025-10-31T12:13:15.798" v="88" actId="21"/>
          <ac:grpSpMkLst>
            <pc:docMk/>
            <pc:sldMk cId="3785140319" sldId="302"/>
            <ac:grpSpMk id="25" creationId="{00000000-0000-0000-0000-000000000000}"/>
          </ac:grpSpMkLst>
        </pc:grpChg>
        <pc:picChg chg="mod">
          <ac:chgData name="Chaimaa Seddad" userId="48a27a00-400e-4b09-90b0-c38812073cfc" providerId="ADAL" clId="{CB39A7C0-B876-4C18-BE89-01A744EF520B}" dt="2025-10-31T12:11:43.274" v="48" actId="1076"/>
          <ac:picMkLst>
            <pc:docMk/>
            <pc:sldMk cId="3785140319" sldId="302"/>
            <ac:picMk id="19" creationId="{00000000-0000-0000-0000-000000000000}"/>
          </ac:picMkLst>
        </pc:picChg>
        <pc:picChg chg="del">
          <ac:chgData name="Chaimaa Seddad" userId="48a27a00-400e-4b09-90b0-c38812073cfc" providerId="ADAL" clId="{CB39A7C0-B876-4C18-BE89-01A744EF520B}" dt="2025-10-31T12:11:35.867" v="47" actId="478"/>
          <ac:picMkLst>
            <pc:docMk/>
            <pc:sldMk cId="3785140319" sldId="302"/>
            <ac:picMk id="22" creationId="{00000000-0000-0000-0000-000000000000}"/>
          </ac:picMkLst>
        </pc:picChg>
      </pc:sldChg>
      <pc:sldChg chg="addSp delSp modSp mod">
        <pc:chgData name="Chaimaa Seddad" userId="48a27a00-400e-4b09-90b0-c38812073cfc" providerId="ADAL" clId="{CB39A7C0-B876-4C18-BE89-01A744EF520B}" dt="2025-10-31T12:14:10.789" v="98" actId="207"/>
        <pc:sldMkLst>
          <pc:docMk/>
          <pc:sldMk cId="1124422609" sldId="303"/>
        </pc:sldMkLst>
        <pc:spChg chg="add mod">
          <ac:chgData name="Chaimaa Seddad" userId="48a27a00-400e-4b09-90b0-c38812073cfc" providerId="ADAL" clId="{CB39A7C0-B876-4C18-BE89-01A744EF520B}" dt="2025-10-31T12:10:15.660" v="40"/>
          <ac:spMkLst>
            <pc:docMk/>
            <pc:sldMk cId="1124422609" sldId="303"/>
            <ac:spMk id="2" creationId="{2F0BCA0C-CCF4-667B-C0D1-7C384C2CC543}"/>
          </ac:spMkLst>
        </pc:spChg>
        <pc:spChg chg="add mod">
          <ac:chgData name="Chaimaa Seddad" userId="48a27a00-400e-4b09-90b0-c38812073cfc" providerId="ADAL" clId="{CB39A7C0-B876-4C18-BE89-01A744EF520B}" dt="2025-10-31T12:10:18.211" v="42" actId="1076"/>
          <ac:spMkLst>
            <pc:docMk/>
            <pc:sldMk cId="1124422609" sldId="303"/>
            <ac:spMk id="3" creationId="{6BFA8C30-4498-E756-5D63-D33DAB5C81BF}"/>
          </ac:spMkLst>
        </pc:spChg>
        <pc:spChg chg="mod">
          <ac:chgData name="Chaimaa Seddad" userId="48a27a00-400e-4b09-90b0-c38812073cfc" providerId="ADAL" clId="{CB39A7C0-B876-4C18-BE89-01A744EF520B}" dt="2025-10-31T12:14:10.789" v="98" actId="207"/>
          <ac:spMkLst>
            <pc:docMk/>
            <pc:sldMk cId="1124422609" sldId="303"/>
            <ac:spMk id="9" creationId="{00000000-0000-0000-0000-000000000000}"/>
          </ac:spMkLst>
        </pc:spChg>
        <pc:spChg chg="del">
          <ac:chgData name="Chaimaa Seddad" userId="48a27a00-400e-4b09-90b0-c38812073cfc" providerId="ADAL" clId="{CB39A7C0-B876-4C18-BE89-01A744EF520B}" dt="2025-10-31T12:10:08.175" v="36" actId="478"/>
          <ac:spMkLst>
            <pc:docMk/>
            <pc:sldMk cId="1124422609" sldId="303"/>
            <ac:spMk id="17" creationId="{00000000-0000-0000-0000-000000000000}"/>
          </ac:spMkLst>
        </pc:spChg>
      </pc:sldChg>
      <pc:sldChg chg="add">
        <pc:chgData name="Chaimaa Seddad" userId="48a27a00-400e-4b09-90b0-c38812073cfc" providerId="ADAL" clId="{CB39A7C0-B876-4C18-BE89-01A744EF520B}" dt="2025-10-30T16:10:33.985" v="0"/>
        <pc:sldMkLst>
          <pc:docMk/>
          <pc:sldMk cId="3618939428" sldId="305"/>
        </pc:sldMkLst>
      </pc:sldChg>
      <pc:sldChg chg="add">
        <pc:chgData name="Chaimaa Seddad" userId="48a27a00-400e-4b09-90b0-c38812073cfc" providerId="ADAL" clId="{CB39A7C0-B876-4C18-BE89-01A744EF520B}" dt="2025-10-30T16:10:33.985" v="0"/>
        <pc:sldMkLst>
          <pc:docMk/>
          <pc:sldMk cId="29718290" sldId="306"/>
        </pc:sldMkLst>
      </pc:sldChg>
      <pc:sldChg chg="new del">
        <pc:chgData name="Chaimaa Seddad" userId="48a27a00-400e-4b09-90b0-c38812073cfc" providerId="ADAL" clId="{CB39A7C0-B876-4C18-BE89-01A744EF520B}" dt="2025-10-31T12:12:01.334" v="53" actId="47"/>
        <pc:sldMkLst>
          <pc:docMk/>
          <pc:sldMk cId="11272971" sldId="307"/>
        </pc:sldMkLst>
      </pc:sldChg>
      <pc:sldChg chg="addSp delSp modSp add mod ord">
        <pc:chgData name="Chaimaa Seddad" userId="48a27a00-400e-4b09-90b0-c38812073cfc" providerId="ADAL" clId="{CB39A7C0-B876-4C18-BE89-01A744EF520B}" dt="2025-10-31T12:14:52.891" v="102"/>
        <pc:sldMkLst>
          <pc:docMk/>
          <pc:sldMk cId="0" sldId="308"/>
        </pc:sldMkLst>
        <pc:spChg chg="mod">
          <ac:chgData name="Chaimaa Seddad" userId="48a27a00-400e-4b09-90b0-c38812073cfc" providerId="ADAL" clId="{CB39A7C0-B876-4C18-BE89-01A744EF520B}" dt="2025-10-31T12:13:06.757" v="85" actId="1076"/>
          <ac:spMkLst>
            <pc:docMk/>
            <pc:sldMk cId="0" sldId="308"/>
            <ac:spMk id="2" creationId="{00000000-0000-0000-0000-000000000000}"/>
          </ac:spMkLst>
        </pc:spChg>
        <pc:grpChg chg="add mod">
          <ac:chgData name="Chaimaa Seddad" userId="48a27a00-400e-4b09-90b0-c38812073cfc" providerId="ADAL" clId="{CB39A7C0-B876-4C18-BE89-01A744EF520B}" dt="2025-10-31T12:13:17.790" v="89"/>
          <ac:grpSpMkLst>
            <pc:docMk/>
            <pc:sldMk cId="0" sldId="308"/>
            <ac:grpSpMk id="25" creationId="{00000000-0000-0000-0000-000000000000}"/>
          </ac:grpSpMkLst>
        </pc:grpChg>
        <pc:picChg chg="del">
          <ac:chgData name="Chaimaa Seddad" userId="48a27a00-400e-4b09-90b0-c38812073cfc" providerId="ADAL" clId="{CB39A7C0-B876-4C18-BE89-01A744EF520B}" dt="2025-10-31T12:13:11.041" v="86" actId="478"/>
          <ac:picMkLst>
            <pc:docMk/>
            <pc:sldMk cId="0" sldId="308"/>
            <ac:picMk id="4" creationId="{5741C9EB-FCF4-8FA2-896A-49D3FD23879A}"/>
          </ac:picMkLst>
        </pc:picChg>
        <pc:picChg chg="del">
          <ac:chgData name="Chaimaa Seddad" userId="48a27a00-400e-4b09-90b0-c38812073cfc" providerId="ADAL" clId="{CB39A7C0-B876-4C18-BE89-01A744EF520B}" dt="2025-10-31T12:13:12.140" v="87" actId="478"/>
          <ac:picMkLst>
            <pc:docMk/>
            <pc:sldMk cId="0" sldId="308"/>
            <ac:picMk id="5" creationId="{E4F225C7-927F-41E9-1DAC-02D408E16386}"/>
          </ac:picMkLst>
        </pc:picChg>
        <pc:picChg chg="mod">
          <ac:chgData name="Chaimaa Seddad" userId="48a27a00-400e-4b09-90b0-c38812073cfc" providerId="ADAL" clId="{CB39A7C0-B876-4C18-BE89-01A744EF520B}" dt="2025-10-31T12:13:31.619" v="92" actId="1076"/>
          <ac:picMkLst>
            <pc:docMk/>
            <pc:sldMk cId="0" sldId="308"/>
            <ac:picMk id="18" creationId="{00000000-0000-0000-0000-000000000000}"/>
          </ac:picMkLst>
        </pc:picChg>
        <pc:picChg chg="mod">
          <ac:chgData name="Chaimaa Seddad" userId="48a27a00-400e-4b09-90b0-c38812073cfc" providerId="ADAL" clId="{CB39A7C0-B876-4C18-BE89-01A744EF520B}" dt="2025-10-31T12:13:42.147" v="94" actId="1076"/>
          <ac:picMkLst>
            <pc:docMk/>
            <pc:sldMk cId="0" sldId="308"/>
            <ac:picMk id="19" creationId="{00000000-0000-0000-0000-000000000000}"/>
          </ac:picMkLst>
        </pc:picChg>
        <pc:cxnChg chg="del mod">
          <ac:chgData name="Chaimaa Seddad" userId="48a27a00-400e-4b09-90b0-c38812073cfc" providerId="ADAL" clId="{CB39A7C0-B876-4C18-BE89-01A744EF520B}" dt="2025-10-31T12:13:24.179" v="90" actId="478"/>
          <ac:cxnSpMkLst>
            <pc:docMk/>
            <pc:sldMk cId="0" sldId="308"/>
            <ac:cxnSpMk id="23" creationId="{00000000-0000-0000-0000-000000000000}"/>
          </ac:cxnSpMkLst>
        </pc:cxnChg>
      </pc:sldChg>
      <pc:sldChg chg="add">
        <pc:chgData name="Chaimaa Seddad" userId="48a27a00-400e-4b09-90b0-c38812073cfc" providerId="ADAL" clId="{CB39A7C0-B876-4C18-BE89-01A744EF520B}" dt="2025-10-31T12:14:43.832" v="100"/>
        <pc:sldMkLst>
          <pc:docMk/>
          <pc:sldMk cId="2292564866" sldId="309"/>
        </pc:sldMkLst>
      </pc:sldChg>
      <pc:sldChg chg="add del">
        <pc:chgData name="Chaimaa Seddad" userId="48a27a00-400e-4b09-90b0-c38812073cfc" providerId="ADAL" clId="{CB39A7C0-B876-4C18-BE89-01A744EF520B}" dt="2025-10-31T16:27:51.219" v="251" actId="2696"/>
        <pc:sldMkLst>
          <pc:docMk/>
          <pc:sldMk cId="1819305840" sldId="509"/>
        </pc:sldMkLst>
      </pc:sldChg>
      <pc:sldChg chg="add">
        <pc:chgData name="Chaimaa Seddad" userId="48a27a00-400e-4b09-90b0-c38812073cfc" providerId="ADAL" clId="{CB39A7C0-B876-4C18-BE89-01A744EF520B}" dt="2025-10-31T16:27:35.311" v="250"/>
        <pc:sldMkLst>
          <pc:docMk/>
          <pc:sldMk cId="1855089368" sldId="510"/>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8235CB-709B-41A6-99EE-7E8E7D03EA1A}"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fr-FR"/>
        </a:p>
      </dgm:t>
    </dgm:pt>
    <dgm:pt modelId="{68FDA80F-1E65-4018-AD96-8BF99B26FE2C}">
      <dgm:prSet phldrT="[Texte]" custT="1"/>
      <dgm:spPr>
        <a:ln>
          <a:noFill/>
        </a:ln>
      </dgm:spPr>
      <dgm:t>
        <a:bodyPr anchor="t"/>
        <a:lstStyle/>
        <a:p>
          <a:pPr>
            <a:spcAft>
              <a:spcPts val="0"/>
            </a:spcAft>
          </a:pPr>
          <a:endParaRPr lang="fr-FR" sz="1800" b="1" dirty="0">
            <a:solidFill>
              <a:srgbClr val="FF0000"/>
            </a:solidFill>
          </a:endParaRPr>
        </a:p>
      </dgm:t>
    </dgm:pt>
    <dgm:pt modelId="{FEDD145B-819D-451D-B4DD-473A63DDBDFA}" type="parTrans" cxnId="{FD015249-C627-41F5-98CE-537EBC2DC13C}">
      <dgm:prSet/>
      <dgm:spPr/>
      <dgm:t>
        <a:bodyPr/>
        <a:lstStyle/>
        <a:p>
          <a:endParaRPr lang="fr-FR"/>
        </a:p>
      </dgm:t>
    </dgm:pt>
    <dgm:pt modelId="{DAF3D908-D499-4F89-906F-03862BFC2EE9}" type="sibTrans" cxnId="{FD015249-C627-41F5-98CE-537EBC2DC13C}">
      <dgm:prSet/>
      <dgm:spPr/>
      <dgm:t>
        <a:bodyPr/>
        <a:lstStyle/>
        <a:p>
          <a:endParaRPr lang="fr-FR"/>
        </a:p>
      </dgm:t>
    </dgm:pt>
    <dgm:pt modelId="{40BD8B63-57E4-4CA6-889B-9B18161E7BE8}">
      <dgm:prSet phldrT="[Texte]" custT="1"/>
      <dgm:spPr>
        <a:ln>
          <a:solidFill>
            <a:schemeClr val="bg1"/>
          </a:solidFill>
        </a:ln>
      </dgm:spPr>
      <dgm:t>
        <a:bodyPr/>
        <a:lstStyle/>
        <a:p>
          <a:pPr algn="just"/>
          <a:r>
            <a:rPr lang="fr-FR" sz="1300" b="1" dirty="0">
              <a:solidFill>
                <a:schemeClr val="accent5">
                  <a:lumMod val="50000"/>
                </a:schemeClr>
              </a:solidFill>
              <a:latin typeface="Myriad Pro"/>
            </a:rPr>
            <a:t>Axe 2 : Inclusion et protection sociale. </a:t>
          </a:r>
        </a:p>
        <a:p>
          <a:pPr algn="just"/>
          <a:r>
            <a:rPr lang="fr-FR" sz="1300" b="1" dirty="0">
              <a:solidFill>
                <a:schemeClr val="accent5">
                  <a:lumMod val="50000"/>
                </a:schemeClr>
              </a:solidFill>
              <a:latin typeface="Myriad Pro"/>
            </a:rPr>
            <a:t>Axe 3 : Gouvernance, résilience et développement local</a:t>
          </a:r>
          <a:endParaRPr lang="fr-FR" sz="1400" b="0" dirty="0">
            <a:solidFill>
              <a:schemeClr val="tx1"/>
            </a:solidFill>
            <a:latin typeface="+mj-lt"/>
          </a:endParaRPr>
        </a:p>
      </dgm:t>
    </dgm:pt>
    <dgm:pt modelId="{EF8FCBB9-9557-49FB-9700-CF7B82D4300F}" type="sibTrans" cxnId="{B571E77E-E9BF-456C-BC92-9D7BC971BF5E}">
      <dgm:prSet/>
      <dgm:spPr/>
      <dgm:t>
        <a:bodyPr/>
        <a:lstStyle/>
        <a:p>
          <a:endParaRPr lang="fr-FR"/>
        </a:p>
      </dgm:t>
    </dgm:pt>
    <dgm:pt modelId="{D12FA694-C1F4-4738-BF28-11332250F722}" type="parTrans" cxnId="{B571E77E-E9BF-456C-BC92-9D7BC971BF5E}">
      <dgm:prSet/>
      <dgm:spPr/>
      <dgm:t>
        <a:bodyPr/>
        <a:lstStyle/>
        <a:p>
          <a:endParaRPr lang="fr-FR"/>
        </a:p>
      </dgm:t>
    </dgm:pt>
    <dgm:pt modelId="{28DCB0E6-9B4E-469D-98AA-97F2F2E2C378}">
      <dgm:prSet custT="1"/>
      <dgm:spPr>
        <a:ln>
          <a:solidFill>
            <a:schemeClr val="bg1"/>
          </a:solidFill>
        </a:ln>
      </dgm:spPr>
      <dgm:t>
        <a:bodyPr/>
        <a:lstStyle/>
        <a:p>
          <a:pPr algn="l" eaLnBrk="1" latinLnBrk="0">
            <a:lnSpc>
              <a:spcPct val="100000"/>
            </a:lnSpc>
            <a:spcAft>
              <a:spcPts val="0"/>
            </a:spcAft>
          </a:pPr>
          <a:endParaRPr lang="fr-FR" sz="1400" noProof="0" dirty="0">
            <a:latin typeface="+mj-lt"/>
            <a:cs typeface="Arial" panose="020B0604020202020204" pitchFamily="34" charset="0"/>
          </a:endParaRPr>
        </a:p>
      </dgm:t>
    </dgm:pt>
    <dgm:pt modelId="{9C9CFAF2-6326-4D32-9EC5-5094904D2AC1}" type="sibTrans" cxnId="{2D5CC009-8FF3-4B17-B070-ADBA31D81C73}">
      <dgm:prSet/>
      <dgm:spPr/>
      <dgm:t>
        <a:bodyPr/>
        <a:lstStyle/>
        <a:p>
          <a:endParaRPr lang="fr-FR"/>
        </a:p>
      </dgm:t>
    </dgm:pt>
    <dgm:pt modelId="{460289F3-E123-4D75-B6CA-2D3E6BACC68E}" type="parTrans" cxnId="{2D5CC009-8FF3-4B17-B070-ADBA31D81C73}">
      <dgm:prSet/>
      <dgm:spPr/>
      <dgm:t>
        <a:bodyPr/>
        <a:lstStyle/>
        <a:p>
          <a:endParaRPr lang="fr-FR"/>
        </a:p>
      </dgm:t>
    </dgm:pt>
    <dgm:pt modelId="{B6723610-F460-46EA-9C2F-3BFBE787A363}" type="pres">
      <dgm:prSet presAssocID="{BF8235CB-709B-41A6-99EE-7E8E7D03EA1A}" presName="Name0" presStyleCnt="0">
        <dgm:presLayoutVars>
          <dgm:chMax val="7"/>
          <dgm:dir/>
          <dgm:animLvl val="lvl"/>
          <dgm:resizeHandles val="exact"/>
        </dgm:presLayoutVars>
      </dgm:prSet>
      <dgm:spPr/>
    </dgm:pt>
    <dgm:pt modelId="{13AFA01E-8B66-4348-9015-121DC2D82E05}" type="pres">
      <dgm:prSet presAssocID="{68FDA80F-1E65-4018-AD96-8BF99B26FE2C}" presName="circle1" presStyleLbl="node1" presStyleIdx="0" presStyleCnt="3" custScaleY="100207" custLinFactNeighborY="-3318"/>
      <dgm:spPr/>
    </dgm:pt>
    <dgm:pt modelId="{846CA4C4-9835-45C4-AEEF-CB133B91E895}" type="pres">
      <dgm:prSet presAssocID="{68FDA80F-1E65-4018-AD96-8BF99B26FE2C}" presName="space" presStyleCnt="0"/>
      <dgm:spPr/>
    </dgm:pt>
    <dgm:pt modelId="{6658398B-1D03-45F3-8F0B-BC7BF29DA0EB}" type="pres">
      <dgm:prSet presAssocID="{68FDA80F-1E65-4018-AD96-8BF99B26FE2C}" presName="rect1" presStyleLbl="alignAcc1" presStyleIdx="0" presStyleCnt="3" custScaleY="100000" custLinFactNeighborX="6085" custLinFactNeighborY="-2801"/>
      <dgm:spPr/>
    </dgm:pt>
    <dgm:pt modelId="{E2425BE4-569A-4715-8FEF-C18A6877C209}" type="pres">
      <dgm:prSet presAssocID="{28DCB0E6-9B4E-469D-98AA-97F2F2E2C378}" presName="vertSpace2" presStyleLbl="node1" presStyleIdx="0" presStyleCnt="3"/>
      <dgm:spPr/>
    </dgm:pt>
    <dgm:pt modelId="{CF5818D1-13BA-45D0-B07D-AB18C5E0324B}" type="pres">
      <dgm:prSet presAssocID="{28DCB0E6-9B4E-469D-98AA-97F2F2E2C378}" presName="circle2" presStyleLbl="node1" presStyleIdx="1" presStyleCnt="3" custScaleY="108185" custLinFactNeighborX="111" custLinFactNeighborY="-9266"/>
      <dgm:spPr/>
    </dgm:pt>
    <dgm:pt modelId="{F54A85F3-3205-4893-80FC-1CCF8C711DFF}" type="pres">
      <dgm:prSet presAssocID="{28DCB0E6-9B4E-469D-98AA-97F2F2E2C378}" presName="rect2" presStyleLbl="alignAcc1" presStyleIdx="1" presStyleCnt="3" custScaleY="46109" custLinFactNeighborX="-161" custLinFactNeighborY="-15244"/>
      <dgm:spPr/>
    </dgm:pt>
    <dgm:pt modelId="{E1E3591C-1B82-4A33-B0F0-3A9F5DFB8999}" type="pres">
      <dgm:prSet presAssocID="{40BD8B63-57E4-4CA6-889B-9B18161E7BE8}" presName="vertSpace3" presStyleLbl="node1" presStyleIdx="1" presStyleCnt="3"/>
      <dgm:spPr/>
    </dgm:pt>
    <dgm:pt modelId="{CFACDFAA-8FD5-4FB7-A9A0-A3EAF60C5E35}" type="pres">
      <dgm:prSet presAssocID="{40BD8B63-57E4-4CA6-889B-9B18161E7BE8}" presName="circle3" presStyleLbl="node1" presStyleIdx="2" presStyleCnt="3"/>
      <dgm:spPr/>
    </dgm:pt>
    <dgm:pt modelId="{9E6C11F2-B122-4862-8EB3-155571A48272}" type="pres">
      <dgm:prSet presAssocID="{40BD8B63-57E4-4CA6-889B-9B18161E7BE8}" presName="rect3" presStyleLbl="alignAcc1" presStyleIdx="2" presStyleCnt="3" custScaleY="30325" custLinFactY="-100000" custLinFactNeighborX="125" custLinFactNeighborY="-138336"/>
      <dgm:spPr/>
    </dgm:pt>
    <dgm:pt modelId="{4AB1FAEF-C991-4CE7-8467-B0C5B293348D}" type="pres">
      <dgm:prSet presAssocID="{68FDA80F-1E65-4018-AD96-8BF99B26FE2C}" presName="rect1ParTxNoCh" presStyleLbl="alignAcc1" presStyleIdx="2" presStyleCnt="3">
        <dgm:presLayoutVars>
          <dgm:chMax val="1"/>
          <dgm:bulletEnabled val="1"/>
        </dgm:presLayoutVars>
      </dgm:prSet>
      <dgm:spPr/>
    </dgm:pt>
    <dgm:pt modelId="{FC2A5881-527B-4CBF-B5F2-A839739E703C}" type="pres">
      <dgm:prSet presAssocID="{28DCB0E6-9B4E-469D-98AA-97F2F2E2C378}" presName="rect2ParTxNoCh" presStyleLbl="alignAcc1" presStyleIdx="2" presStyleCnt="3">
        <dgm:presLayoutVars>
          <dgm:chMax val="1"/>
          <dgm:bulletEnabled val="1"/>
        </dgm:presLayoutVars>
      </dgm:prSet>
      <dgm:spPr/>
    </dgm:pt>
    <dgm:pt modelId="{E88D5172-038B-47D9-AB15-5CE6F805FDDD}" type="pres">
      <dgm:prSet presAssocID="{40BD8B63-57E4-4CA6-889B-9B18161E7BE8}" presName="rect3ParTxNoCh" presStyleLbl="alignAcc1" presStyleIdx="2" presStyleCnt="3">
        <dgm:presLayoutVars>
          <dgm:chMax val="1"/>
          <dgm:bulletEnabled val="1"/>
        </dgm:presLayoutVars>
      </dgm:prSet>
      <dgm:spPr/>
    </dgm:pt>
  </dgm:ptLst>
  <dgm:cxnLst>
    <dgm:cxn modelId="{2D5CC009-8FF3-4B17-B070-ADBA31D81C73}" srcId="{BF8235CB-709B-41A6-99EE-7E8E7D03EA1A}" destId="{28DCB0E6-9B4E-469D-98AA-97F2F2E2C378}" srcOrd="1" destOrd="0" parTransId="{460289F3-E123-4D75-B6CA-2D3E6BACC68E}" sibTransId="{9C9CFAF2-6326-4D32-9EC5-5094904D2AC1}"/>
    <dgm:cxn modelId="{87B58C32-ABC1-44BA-A2A3-F74DFFB4A3CC}" type="presOf" srcId="{68FDA80F-1E65-4018-AD96-8BF99B26FE2C}" destId="{4AB1FAEF-C991-4CE7-8467-B0C5B293348D}" srcOrd="1" destOrd="0" presId="urn:microsoft.com/office/officeart/2005/8/layout/target3"/>
    <dgm:cxn modelId="{38513D3A-EA5E-43F2-A057-DCF81842830C}" type="presOf" srcId="{28DCB0E6-9B4E-469D-98AA-97F2F2E2C378}" destId="{FC2A5881-527B-4CBF-B5F2-A839739E703C}" srcOrd="1" destOrd="0" presId="urn:microsoft.com/office/officeart/2005/8/layout/target3"/>
    <dgm:cxn modelId="{FD015249-C627-41F5-98CE-537EBC2DC13C}" srcId="{BF8235CB-709B-41A6-99EE-7E8E7D03EA1A}" destId="{68FDA80F-1E65-4018-AD96-8BF99B26FE2C}" srcOrd="0" destOrd="0" parTransId="{FEDD145B-819D-451D-B4DD-473A63DDBDFA}" sibTransId="{DAF3D908-D499-4F89-906F-03862BFC2EE9}"/>
    <dgm:cxn modelId="{B571E77E-E9BF-456C-BC92-9D7BC971BF5E}" srcId="{BF8235CB-709B-41A6-99EE-7E8E7D03EA1A}" destId="{40BD8B63-57E4-4CA6-889B-9B18161E7BE8}" srcOrd="2" destOrd="0" parTransId="{D12FA694-C1F4-4738-BF28-11332250F722}" sibTransId="{EF8FCBB9-9557-49FB-9700-CF7B82D4300F}"/>
    <dgm:cxn modelId="{7689AAB7-C4C3-4A26-BD8C-D660BC598CB7}" type="presOf" srcId="{68FDA80F-1E65-4018-AD96-8BF99B26FE2C}" destId="{6658398B-1D03-45F3-8F0B-BC7BF29DA0EB}" srcOrd="0" destOrd="0" presId="urn:microsoft.com/office/officeart/2005/8/layout/target3"/>
    <dgm:cxn modelId="{C78872C8-5FB0-45FE-9AF6-6AFF05BC7F92}" type="presOf" srcId="{BF8235CB-709B-41A6-99EE-7E8E7D03EA1A}" destId="{B6723610-F460-46EA-9C2F-3BFBE787A363}" srcOrd="0" destOrd="0" presId="urn:microsoft.com/office/officeart/2005/8/layout/target3"/>
    <dgm:cxn modelId="{7503E6C9-E234-4D75-9295-391BF2B2D2C7}" type="presOf" srcId="{40BD8B63-57E4-4CA6-889B-9B18161E7BE8}" destId="{E88D5172-038B-47D9-AB15-5CE6F805FDDD}" srcOrd="1" destOrd="0" presId="urn:microsoft.com/office/officeart/2005/8/layout/target3"/>
    <dgm:cxn modelId="{867F29D9-643A-49DB-A038-B0E3AF30F761}" type="presOf" srcId="{40BD8B63-57E4-4CA6-889B-9B18161E7BE8}" destId="{9E6C11F2-B122-4862-8EB3-155571A48272}" srcOrd="0" destOrd="0" presId="urn:microsoft.com/office/officeart/2005/8/layout/target3"/>
    <dgm:cxn modelId="{CB0C1DE2-973F-4DE4-BB17-DB91EE9C6D53}" type="presOf" srcId="{28DCB0E6-9B4E-469D-98AA-97F2F2E2C378}" destId="{F54A85F3-3205-4893-80FC-1CCF8C711DFF}" srcOrd="0" destOrd="0" presId="urn:microsoft.com/office/officeart/2005/8/layout/target3"/>
    <dgm:cxn modelId="{250AC46A-BC72-4DE1-A61C-353BE057EE6E}" type="presParOf" srcId="{B6723610-F460-46EA-9C2F-3BFBE787A363}" destId="{13AFA01E-8B66-4348-9015-121DC2D82E05}" srcOrd="0" destOrd="0" presId="urn:microsoft.com/office/officeart/2005/8/layout/target3"/>
    <dgm:cxn modelId="{F8621CE6-FE50-49D0-A6A7-1CE7F54E4062}" type="presParOf" srcId="{B6723610-F460-46EA-9C2F-3BFBE787A363}" destId="{846CA4C4-9835-45C4-AEEF-CB133B91E895}" srcOrd="1" destOrd="0" presId="urn:microsoft.com/office/officeart/2005/8/layout/target3"/>
    <dgm:cxn modelId="{4BB507A0-FC78-4FBE-A8E6-07E846E17C49}" type="presParOf" srcId="{B6723610-F460-46EA-9C2F-3BFBE787A363}" destId="{6658398B-1D03-45F3-8F0B-BC7BF29DA0EB}" srcOrd="2" destOrd="0" presId="urn:microsoft.com/office/officeart/2005/8/layout/target3"/>
    <dgm:cxn modelId="{ECE0E4C6-0C16-4D70-B9BA-F1C16F60B1F5}" type="presParOf" srcId="{B6723610-F460-46EA-9C2F-3BFBE787A363}" destId="{E2425BE4-569A-4715-8FEF-C18A6877C209}" srcOrd="3" destOrd="0" presId="urn:microsoft.com/office/officeart/2005/8/layout/target3"/>
    <dgm:cxn modelId="{34C0B9BB-729C-4F70-9D45-E66DC7F82B25}" type="presParOf" srcId="{B6723610-F460-46EA-9C2F-3BFBE787A363}" destId="{CF5818D1-13BA-45D0-B07D-AB18C5E0324B}" srcOrd="4" destOrd="0" presId="urn:microsoft.com/office/officeart/2005/8/layout/target3"/>
    <dgm:cxn modelId="{574C034E-3D30-4EDD-A37C-13840AE2F1D1}" type="presParOf" srcId="{B6723610-F460-46EA-9C2F-3BFBE787A363}" destId="{F54A85F3-3205-4893-80FC-1CCF8C711DFF}" srcOrd="5" destOrd="0" presId="urn:microsoft.com/office/officeart/2005/8/layout/target3"/>
    <dgm:cxn modelId="{1965CA03-7E38-44C7-A633-A0319650CCC8}" type="presParOf" srcId="{B6723610-F460-46EA-9C2F-3BFBE787A363}" destId="{E1E3591C-1B82-4A33-B0F0-3A9F5DFB8999}" srcOrd="6" destOrd="0" presId="urn:microsoft.com/office/officeart/2005/8/layout/target3"/>
    <dgm:cxn modelId="{BC633AD3-92E3-4EF7-9F35-14FBD1D59605}" type="presParOf" srcId="{B6723610-F460-46EA-9C2F-3BFBE787A363}" destId="{CFACDFAA-8FD5-4FB7-A9A0-A3EAF60C5E35}" srcOrd="7" destOrd="0" presId="urn:microsoft.com/office/officeart/2005/8/layout/target3"/>
    <dgm:cxn modelId="{66BA39B2-6BAC-43BB-B25E-0F472EDEF069}" type="presParOf" srcId="{B6723610-F460-46EA-9C2F-3BFBE787A363}" destId="{9E6C11F2-B122-4862-8EB3-155571A48272}" srcOrd="8" destOrd="0" presId="urn:microsoft.com/office/officeart/2005/8/layout/target3"/>
    <dgm:cxn modelId="{71026C19-551C-428D-A133-A95A6C7750C2}" type="presParOf" srcId="{B6723610-F460-46EA-9C2F-3BFBE787A363}" destId="{4AB1FAEF-C991-4CE7-8467-B0C5B293348D}" srcOrd="9" destOrd="0" presId="urn:microsoft.com/office/officeart/2005/8/layout/target3"/>
    <dgm:cxn modelId="{5697A93B-9B1A-49AC-95CE-343381DF0477}" type="presParOf" srcId="{B6723610-F460-46EA-9C2F-3BFBE787A363}" destId="{FC2A5881-527B-4CBF-B5F2-A839739E703C}" srcOrd="10" destOrd="0" presId="urn:microsoft.com/office/officeart/2005/8/layout/target3"/>
    <dgm:cxn modelId="{A1AE8899-37A9-4350-AF10-99223ECEBA84}" type="presParOf" srcId="{B6723610-F460-46EA-9C2F-3BFBE787A363}" destId="{E88D5172-038B-47D9-AB15-5CE6F805FDDD}"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13AF7D-9509-4333-B745-09744FE9B6A7}" type="doc">
      <dgm:prSet loTypeId="urn:microsoft.com/office/officeart/2005/8/layout/radial2" loCatId="relationship" qsTypeId="urn:microsoft.com/office/officeart/2005/8/quickstyle/simple1" qsCatId="simple" csTypeId="urn:microsoft.com/office/officeart/2005/8/colors/accent6_5" csCatId="accent6" phldr="1"/>
      <dgm:spPr/>
      <dgm:t>
        <a:bodyPr/>
        <a:lstStyle/>
        <a:p>
          <a:endParaRPr lang="fr-FR"/>
        </a:p>
      </dgm:t>
    </dgm:pt>
    <dgm:pt modelId="{064C17CB-70BE-40B8-B299-454DA4FC6E6A}">
      <dgm:prSet phldrT="[Texte]"/>
      <dgm:spPr/>
      <dgm:t>
        <a:bodyPr/>
        <a:lstStyle/>
        <a:p>
          <a:r>
            <a:rPr lang="fr-FR" dirty="0"/>
            <a:t>C</a:t>
          </a:r>
          <a:r>
            <a:rPr lang="fr-DZ" dirty="0"/>
            <a:t>CD</a:t>
          </a:r>
          <a:r>
            <a:rPr lang="fr-FR" dirty="0"/>
            <a:t>D</a:t>
          </a:r>
        </a:p>
      </dgm:t>
    </dgm:pt>
    <dgm:pt modelId="{15153D98-2AA1-4920-9D09-68670B576C80}" type="sibTrans" cxnId="{3BC07E26-0C73-494B-BA3E-F41FC68B8EE4}">
      <dgm:prSet/>
      <dgm:spPr/>
      <dgm:t>
        <a:bodyPr/>
        <a:lstStyle/>
        <a:p>
          <a:endParaRPr lang="fr-FR"/>
        </a:p>
      </dgm:t>
    </dgm:pt>
    <dgm:pt modelId="{5C1B5B1C-B4F3-4F66-A69E-22ACBE4A05F4}" type="parTrans" cxnId="{3BC07E26-0C73-494B-BA3E-F41FC68B8EE4}">
      <dgm:prSet/>
      <dgm:spPr/>
      <dgm:t>
        <a:bodyPr/>
        <a:lstStyle/>
        <a:p>
          <a:endParaRPr lang="fr-FR"/>
        </a:p>
      </dgm:t>
    </dgm:pt>
    <dgm:pt modelId="{319B4F12-1764-49ED-9A3E-59D590AE79C6}" type="pres">
      <dgm:prSet presAssocID="{DE13AF7D-9509-4333-B745-09744FE9B6A7}" presName="composite" presStyleCnt="0">
        <dgm:presLayoutVars>
          <dgm:chMax val="5"/>
          <dgm:dir/>
          <dgm:animLvl val="ctr"/>
          <dgm:resizeHandles val="exact"/>
        </dgm:presLayoutVars>
      </dgm:prSet>
      <dgm:spPr/>
    </dgm:pt>
    <dgm:pt modelId="{6FABDDFF-3BF6-4F10-924D-2CEC2E38B102}" type="pres">
      <dgm:prSet presAssocID="{DE13AF7D-9509-4333-B745-09744FE9B6A7}" presName="cycle" presStyleCnt="0"/>
      <dgm:spPr/>
    </dgm:pt>
    <dgm:pt modelId="{F34F7F5D-378D-4052-A763-1C04AA3E990C}" type="pres">
      <dgm:prSet presAssocID="{DE13AF7D-9509-4333-B745-09744FE9B6A7}" presName="centerShape" presStyleCnt="0"/>
      <dgm:spPr/>
    </dgm:pt>
    <dgm:pt modelId="{2FCC4068-EBF6-4518-A6D6-A8367D7B1B52}" type="pres">
      <dgm:prSet presAssocID="{DE13AF7D-9509-4333-B745-09744FE9B6A7}" presName="connSite" presStyleLbl="node1" presStyleIdx="0" presStyleCnt="2"/>
      <dgm:spPr/>
    </dgm:pt>
    <dgm:pt modelId="{B1CA53B4-D6F0-4824-A445-F9EE51375157}" type="pres">
      <dgm:prSet presAssocID="{DE13AF7D-9509-4333-B745-09744FE9B6A7}" presName="visible" presStyleLbl="node1" presStyleIdx="0" presStyleCnt="2" custScaleX="120473" custScaleY="118231" custLinFactX="4351" custLinFactNeighborX="100000" custLinFactNeighborY="-77506"/>
      <dgm:spPr>
        <a:blipFill rotWithShape="0">
          <a:blip xmlns:r="http://schemas.openxmlformats.org/officeDocument/2006/relationships" r:embed="rId1"/>
          <a:stretch>
            <a:fillRect/>
          </a:stretch>
        </a:blipFill>
      </dgm:spPr>
    </dgm:pt>
    <dgm:pt modelId="{DF08A0B0-E599-4D1C-9917-3228A89C974E}" type="pres">
      <dgm:prSet presAssocID="{5C1B5B1C-B4F3-4F66-A69E-22ACBE4A05F4}" presName="Name25" presStyleLbl="parChTrans1D1" presStyleIdx="0" presStyleCnt="1"/>
      <dgm:spPr/>
    </dgm:pt>
    <dgm:pt modelId="{1D2B3D66-7A98-453E-9FE1-B6560EC0733B}" type="pres">
      <dgm:prSet presAssocID="{064C17CB-70BE-40B8-B299-454DA4FC6E6A}" presName="node" presStyleCnt="0"/>
      <dgm:spPr/>
    </dgm:pt>
    <dgm:pt modelId="{8E7ECF9E-559E-4DE2-9115-BA87E4F79934}" type="pres">
      <dgm:prSet presAssocID="{064C17CB-70BE-40B8-B299-454DA4FC6E6A}" presName="parentNode" presStyleLbl="node1" presStyleIdx="1" presStyleCnt="2" custLinFactX="664" custLinFactY="-100000" custLinFactNeighborX="100000" custLinFactNeighborY="-164802">
        <dgm:presLayoutVars>
          <dgm:chMax val="1"/>
          <dgm:bulletEnabled val="1"/>
        </dgm:presLayoutVars>
      </dgm:prSet>
      <dgm:spPr/>
    </dgm:pt>
    <dgm:pt modelId="{82695DFB-6989-4AA0-86C2-4539EBB0C39D}" type="pres">
      <dgm:prSet presAssocID="{064C17CB-70BE-40B8-B299-454DA4FC6E6A}" presName="childNode" presStyleLbl="revTx" presStyleIdx="0" presStyleCnt="0">
        <dgm:presLayoutVars>
          <dgm:bulletEnabled val="1"/>
        </dgm:presLayoutVars>
      </dgm:prSet>
      <dgm:spPr/>
    </dgm:pt>
  </dgm:ptLst>
  <dgm:cxnLst>
    <dgm:cxn modelId="{252CC110-E2F5-4D10-9892-FD7373634148}" type="presOf" srcId="{DE13AF7D-9509-4333-B745-09744FE9B6A7}" destId="{319B4F12-1764-49ED-9A3E-59D590AE79C6}" srcOrd="0" destOrd="0" presId="urn:microsoft.com/office/officeart/2005/8/layout/radial2"/>
    <dgm:cxn modelId="{3BC07E26-0C73-494B-BA3E-F41FC68B8EE4}" srcId="{DE13AF7D-9509-4333-B745-09744FE9B6A7}" destId="{064C17CB-70BE-40B8-B299-454DA4FC6E6A}" srcOrd="0" destOrd="0" parTransId="{5C1B5B1C-B4F3-4F66-A69E-22ACBE4A05F4}" sibTransId="{15153D98-2AA1-4920-9D09-68670B576C80}"/>
    <dgm:cxn modelId="{313FD53C-1575-4D63-BF80-3233783AE868}" type="presOf" srcId="{5C1B5B1C-B4F3-4F66-A69E-22ACBE4A05F4}" destId="{DF08A0B0-E599-4D1C-9917-3228A89C974E}" srcOrd="0" destOrd="0" presId="urn:microsoft.com/office/officeart/2005/8/layout/radial2"/>
    <dgm:cxn modelId="{FBD43FBC-62CC-45DE-B515-DE4C44A780B7}" type="presOf" srcId="{064C17CB-70BE-40B8-B299-454DA4FC6E6A}" destId="{8E7ECF9E-559E-4DE2-9115-BA87E4F79934}" srcOrd="0" destOrd="0" presId="urn:microsoft.com/office/officeart/2005/8/layout/radial2"/>
    <dgm:cxn modelId="{F97EE248-7D13-4667-96E2-04D63D298B4B}" type="presParOf" srcId="{319B4F12-1764-49ED-9A3E-59D590AE79C6}" destId="{6FABDDFF-3BF6-4F10-924D-2CEC2E38B102}" srcOrd="0" destOrd="0" presId="urn:microsoft.com/office/officeart/2005/8/layout/radial2"/>
    <dgm:cxn modelId="{A96B575F-0237-454F-8C80-4D910F94BB38}" type="presParOf" srcId="{6FABDDFF-3BF6-4F10-924D-2CEC2E38B102}" destId="{F34F7F5D-378D-4052-A763-1C04AA3E990C}" srcOrd="0" destOrd="0" presId="urn:microsoft.com/office/officeart/2005/8/layout/radial2"/>
    <dgm:cxn modelId="{E89F9E31-4BB8-4173-94B1-9CAD2D2B645F}" type="presParOf" srcId="{F34F7F5D-378D-4052-A763-1C04AA3E990C}" destId="{2FCC4068-EBF6-4518-A6D6-A8367D7B1B52}" srcOrd="0" destOrd="0" presId="urn:microsoft.com/office/officeart/2005/8/layout/radial2"/>
    <dgm:cxn modelId="{11C55BCF-57A3-49F3-8CCC-67573BF9B986}" type="presParOf" srcId="{F34F7F5D-378D-4052-A763-1C04AA3E990C}" destId="{B1CA53B4-D6F0-4824-A445-F9EE51375157}" srcOrd="1" destOrd="0" presId="urn:microsoft.com/office/officeart/2005/8/layout/radial2"/>
    <dgm:cxn modelId="{FAAB3561-1D95-41E2-83A7-1CB2C165D785}" type="presParOf" srcId="{6FABDDFF-3BF6-4F10-924D-2CEC2E38B102}" destId="{DF08A0B0-E599-4D1C-9917-3228A89C974E}" srcOrd="1" destOrd="0" presId="urn:microsoft.com/office/officeart/2005/8/layout/radial2"/>
    <dgm:cxn modelId="{A56D00BB-A702-4CE6-8476-8733162830F5}" type="presParOf" srcId="{6FABDDFF-3BF6-4F10-924D-2CEC2E38B102}" destId="{1D2B3D66-7A98-453E-9FE1-B6560EC0733B}" srcOrd="2" destOrd="0" presId="urn:microsoft.com/office/officeart/2005/8/layout/radial2"/>
    <dgm:cxn modelId="{D65F6C2A-36FE-42BF-9966-95AE93144CA2}" type="presParOf" srcId="{1D2B3D66-7A98-453E-9FE1-B6560EC0733B}" destId="{8E7ECF9E-559E-4DE2-9115-BA87E4F79934}" srcOrd="0" destOrd="0" presId="urn:microsoft.com/office/officeart/2005/8/layout/radial2"/>
    <dgm:cxn modelId="{89DB5C78-E11D-4EC7-BEF9-5A7BCDC99268}" type="presParOf" srcId="{1D2B3D66-7A98-453E-9FE1-B6560EC0733B}" destId="{82695DFB-6989-4AA0-86C2-4539EBB0C39D}"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FA01E-8B66-4348-9015-121DC2D82E05}">
      <dsp:nvSpPr>
        <dsp:cNvPr id="0" name=""/>
        <dsp:cNvSpPr/>
      </dsp:nvSpPr>
      <dsp:spPr>
        <a:xfrm>
          <a:off x="0" y="595780"/>
          <a:ext cx="5303520" cy="5314498"/>
        </a:xfrm>
        <a:prstGeom prst="pie">
          <a:avLst>
            <a:gd name="adj1" fmla="val 5400000"/>
            <a:gd name="adj2" fmla="val 162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58398B-1D03-45F3-8F0B-BC7BF29DA0EB}">
      <dsp:nvSpPr>
        <dsp:cNvPr id="0" name=""/>
        <dsp:cNvSpPr/>
      </dsp:nvSpPr>
      <dsp:spPr>
        <a:xfrm>
          <a:off x="2651759" y="628688"/>
          <a:ext cx="6187440" cy="5303520"/>
        </a:xfrm>
        <a:prstGeom prst="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ts val="0"/>
            </a:spcAft>
            <a:buNone/>
          </a:pPr>
          <a:endParaRPr lang="fr-FR" sz="1800" b="1" kern="1200" dirty="0">
            <a:solidFill>
              <a:srgbClr val="FF0000"/>
            </a:solidFill>
          </a:endParaRPr>
        </a:p>
      </dsp:txBody>
      <dsp:txXfrm>
        <a:off x="2651759" y="628688"/>
        <a:ext cx="6187440" cy="1591059"/>
      </dsp:txXfrm>
    </dsp:sp>
    <dsp:sp modelId="{CF5818D1-13BA-45D0-B07D-AB18C5E0324B}">
      <dsp:nvSpPr>
        <dsp:cNvPr id="0" name=""/>
        <dsp:cNvSpPr/>
      </dsp:nvSpPr>
      <dsp:spPr>
        <a:xfrm>
          <a:off x="931944" y="1907793"/>
          <a:ext cx="3447284" cy="3729444"/>
        </a:xfrm>
        <a:prstGeom prst="pie">
          <a:avLst>
            <a:gd name="adj1" fmla="val 5400000"/>
            <a:gd name="adj2" fmla="val 16200000"/>
          </a:avLst>
        </a:prstGeom>
        <a:solidFill>
          <a:schemeClr val="accent5">
            <a:hueOff val="2571418"/>
            <a:satOff val="5874"/>
            <a:lumOff val="-162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4A85F3-3205-4893-80FC-1CCF8C711DFF}">
      <dsp:nvSpPr>
        <dsp:cNvPr id="0" name=""/>
        <dsp:cNvSpPr/>
      </dsp:nvSpPr>
      <dsp:spPr>
        <a:xfrm>
          <a:off x="2641798" y="2771683"/>
          <a:ext cx="6187440" cy="1589508"/>
        </a:xfrm>
        <a:prstGeom prst="rect">
          <a:avLst/>
        </a:prstGeom>
        <a:solidFill>
          <a:schemeClr val="lt1">
            <a:alpha val="90000"/>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eaLnBrk="1" latinLnBrk="0">
            <a:lnSpc>
              <a:spcPct val="100000"/>
            </a:lnSpc>
            <a:spcBef>
              <a:spcPct val="0"/>
            </a:spcBef>
            <a:spcAft>
              <a:spcPts val="0"/>
            </a:spcAft>
            <a:buNone/>
          </a:pPr>
          <a:endParaRPr lang="fr-FR" sz="1400" kern="1200" noProof="0" dirty="0">
            <a:latin typeface="+mj-lt"/>
            <a:cs typeface="Arial" panose="020B0604020202020204" pitchFamily="34" charset="0"/>
          </a:endParaRPr>
        </a:p>
      </dsp:txBody>
      <dsp:txXfrm>
        <a:off x="2641798" y="2771683"/>
        <a:ext cx="6187440" cy="733619"/>
      </dsp:txXfrm>
    </dsp:sp>
    <dsp:sp modelId="{CFACDFAA-8FD5-4FB7-A9A0-A3EAF60C5E35}">
      <dsp:nvSpPr>
        <dsp:cNvPr id="0" name=""/>
        <dsp:cNvSpPr/>
      </dsp:nvSpPr>
      <dsp:spPr>
        <a:xfrm>
          <a:off x="1856232" y="3959353"/>
          <a:ext cx="1591054" cy="1591054"/>
        </a:xfrm>
        <a:prstGeom prst="pie">
          <a:avLst>
            <a:gd name="adj1" fmla="val 5400000"/>
            <a:gd name="adj2" fmla="val 16200000"/>
          </a:avLst>
        </a:prstGeom>
        <a:solidFill>
          <a:schemeClr val="accent5">
            <a:hueOff val="5142836"/>
            <a:satOff val="11748"/>
            <a:lumOff val="-3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C11F2-B122-4862-8EB3-155571A48272}">
      <dsp:nvSpPr>
        <dsp:cNvPr id="0" name=""/>
        <dsp:cNvSpPr/>
      </dsp:nvSpPr>
      <dsp:spPr>
        <a:xfrm>
          <a:off x="2651759" y="721581"/>
          <a:ext cx="6187440" cy="482487"/>
        </a:xfrm>
        <a:prstGeom prst="rect">
          <a:avLst/>
        </a:prstGeom>
        <a:solidFill>
          <a:schemeClr val="lt1">
            <a:alpha val="90000"/>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just" defTabSz="577850">
            <a:lnSpc>
              <a:spcPct val="90000"/>
            </a:lnSpc>
            <a:spcBef>
              <a:spcPct val="0"/>
            </a:spcBef>
            <a:spcAft>
              <a:spcPct val="35000"/>
            </a:spcAft>
            <a:buNone/>
          </a:pPr>
          <a:r>
            <a:rPr lang="fr-FR" sz="1300" b="1" kern="1200" dirty="0">
              <a:solidFill>
                <a:schemeClr val="accent5">
                  <a:lumMod val="50000"/>
                </a:schemeClr>
              </a:solidFill>
              <a:latin typeface="Myriad Pro"/>
            </a:rPr>
            <a:t>Axe 2 : Inclusion et protection sociale. </a:t>
          </a:r>
        </a:p>
        <a:p>
          <a:pPr marL="0" lvl="0" indent="0" algn="just" defTabSz="577850">
            <a:lnSpc>
              <a:spcPct val="90000"/>
            </a:lnSpc>
            <a:spcBef>
              <a:spcPct val="0"/>
            </a:spcBef>
            <a:spcAft>
              <a:spcPct val="35000"/>
            </a:spcAft>
            <a:buNone/>
          </a:pPr>
          <a:r>
            <a:rPr lang="fr-FR" sz="1300" b="1" kern="1200" dirty="0">
              <a:solidFill>
                <a:schemeClr val="accent5">
                  <a:lumMod val="50000"/>
                </a:schemeClr>
              </a:solidFill>
              <a:latin typeface="Myriad Pro"/>
            </a:rPr>
            <a:t>Axe 3 : Gouvernance, résilience et développement local</a:t>
          </a:r>
          <a:endParaRPr lang="fr-FR" sz="1400" b="0" kern="1200" dirty="0">
            <a:solidFill>
              <a:schemeClr val="tx1"/>
            </a:solidFill>
            <a:latin typeface="+mj-lt"/>
          </a:endParaRPr>
        </a:p>
      </dsp:txBody>
      <dsp:txXfrm>
        <a:off x="2651759" y="721581"/>
        <a:ext cx="6187440" cy="482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8A0B0-E599-4D1C-9917-3228A89C974E}">
      <dsp:nvSpPr>
        <dsp:cNvPr id="0" name=""/>
        <dsp:cNvSpPr/>
      </dsp:nvSpPr>
      <dsp:spPr>
        <a:xfrm rot="19434626">
          <a:off x="884464" y="941441"/>
          <a:ext cx="1465356" cy="64511"/>
        </a:xfrm>
        <a:custGeom>
          <a:avLst/>
          <a:gdLst/>
          <a:ahLst/>
          <a:cxnLst/>
          <a:rect l="0" t="0" r="0" b="0"/>
          <a:pathLst>
            <a:path>
              <a:moveTo>
                <a:pt x="0" y="32255"/>
              </a:moveTo>
              <a:lnTo>
                <a:pt x="1465356" y="32255"/>
              </a:lnTo>
            </a:path>
          </a:pathLst>
        </a:custGeom>
        <a:noFill/>
        <a:ln w="25400" cap="flat" cmpd="sng" algn="ctr">
          <a:solidFill>
            <a:schemeClr val="accent6">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CA53B4-D6F0-4824-A445-F9EE51375157}">
      <dsp:nvSpPr>
        <dsp:cNvPr id="0" name=""/>
        <dsp:cNvSpPr/>
      </dsp:nvSpPr>
      <dsp:spPr>
        <a:xfrm>
          <a:off x="1128716" y="141765"/>
          <a:ext cx="1370003" cy="134450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7ECF9E-559E-4DE2-9115-BA87E4F79934}">
      <dsp:nvSpPr>
        <dsp:cNvPr id="0" name=""/>
        <dsp:cNvSpPr/>
      </dsp:nvSpPr>
      <dsp:spPr>
        <a:xfrm>
          <a:off x="2143748" y="0"/>
          <a:ext cx="682312" cy="682312"/>
        </a:xfrm>
        <a:prstGeom prst="ellipse">
          <a:avLst/>
        </a:prstGeom>
        <a:solidFill>
          <a:schemeClr val="accent6">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FR" sz="1300" kern="1200" dirty="0"/>
            <a:t>C</a:t>
          </a:r>
          <a:r>
            <a:rPr lang="fr-DZ" sz="1300" kern="1200" dirty="0"/>
            <a:t>CD</a:t>
          </a:r>
          <a:r>
            <a:rPr lang="fr-FR" sz="1300" kern="1200" dirty="0"/>
            <a:t>D</a:t>
          </a:r>
        </a:p>
      </dsp:txBody>
      <dsp:txXfrm>
        <a:off x="2243670" y="99922"/>
        <a:ext cx="482468" cy="48246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EA5A6-9BB3-4CF6-8D6E-B60E91B88715}" type="datetimeFigureOut">
              <a:rPr lang="fr-FR" smtClean="0"/>
              <a:t>31/10/2025</a:t>
            </a:fld>
            <a:endParaRPr lang="fr-FR"/>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5AFF72-8F9E-4ADE-A68A-5FEA01FEEF8E}" type="slidenum">
              <a:rPr lang="fr-FR" smtClean="0"/>
              <a:t>‹N°›</a:t>
            </a:fld>
            <a:endParaRPr lang="fr-FR"/>
          </a:p>
        </p:txBody>
      </p:sp>
    </p:spTree>
    <p:extLst>
      <p:ext uri="{BB962C8B-B14F-4D97-AF65-F5344CB8AC3E}">
        <p14:creationId xmlns:p14="http://schemas.microsoft.com/office/powerpoint/2010/main" val="1265376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fr-FR" noProof="0">
                <a:latin typeface="Calibri" charset="0"/>
              </a:rPr>
              <a:t>- Insérer</a:t>
            </a:r>
            <a:r>
              <a:rPr lang="en-US">
                <a:latin typeface="Calibri" charset="0"/>
              </a:rPr>
              <a:t> </a:t>
            </a:r>
            <a:r>
              <a:rPr lang="fr-FR" noProof="0">
                <a:latin typeface="Calibri" charset="0"/>
              </a:rPr>
              <a:t>des logos du projet. </a:t>
            </a:r>
            <a:endParaRPr lang="en-US">
              <a:latin typeface="Calibri" charset="0"/>
            </a:endParaRPr>
          </a:p>
          <a:p>
            <a:endParaRPr lang="fr-FR"/>
          </a:p>
        </p:txBody>
      </p:sp>
      <p:sp>
        <p:nvSpPr>
          <p:cNvPr id="4" name="Espace réservé du numéro de diapositive 3"/>
          <p:cNvSpPr>
            <a:spLocks noGrp="1"/>
          </p:cNvSpPr>
          <p:nvPr>
            <p:ph type="sldNum" sz="quarter" idx="10"/>
          </p:nvPr>
        </p:nvSpPr>
        <p:spPr/>
        <p:txBody>
          <a:bodyPr/>
          <a:lstStyle/>
          <a:p>
            <a:fld id="{AA3C551B-FB78-B248-85BC-CAC8E1FB7F04}" type="slidenum">
              <a:rPr lang="en-US" smtClean="0"/>
              <a:pPr/>
              <a:t>4</a:t>
            </a:fld>
            <a:endParaRPr lang="en-US"/>
          </a:p>
        </p:txBody>
      </p:sp>
    </p:spTree>
    <p:extLst>
      <p:ext uri="{BB962C8B-B14F-4D97-AF65-F5344CB8AC3E}">
        <p14:creationId xmlns:p14="http://schemas.microsoft.com/office/powerpoint/2010/main" val="1886482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769DA-2D9B-F04F-DF5B-613464797D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279832-3EF3-084C-9B4F-F51DE45F34CC}"/>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7C57EA94-3B2E-96C1-48D8-AC06898FBD66}"/>
              </a:ext>
            </a:extLst>
          </p:cNvPr>
          <p:cNvSpPr>
            <a:spLocks noGrp="1"/>
          </p:cNvSpPr>
          <p:nvPr>
            <p:ph type="body" idx="1"/>
          </p:nvPr>
        </p:nvSpPr>
        <p:spPr/>
        <p:txBody>
          <a:bodyPr>
            <a:normAutofit/>
          </a:bodyPr>
          <a:lstStyle/>
          <a:p>
            <a:r>
              <a:rPr lang="fr-FR" dirty="0"/>
              <a:t>Travailler avec le chargé du programme</a:t>
            </a:r>
          </a:p>
          <a:p>
            <a:endParaRPr lang="fr-FR" dirty="0"/>
          </a:p>
          <a:p>
            <a:r>
              <a:rPr lang="fr-FR" dirty="0"/>
              <a:t>Insérer:</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b="1" dirty="0">
                <a:solidFill>
                  <a:schemeClr val="tx1"/>
                </a:solidFill>
              </a:rPr>
              <a:t>Conventions /Engagement Internationaux; </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b="1" dirty="0">
                <a:solidFill>
                  <a:schemeClr val="tx1"/>
                </a:solidFill>
              </a:rPr>
              <a:t>Priorités Nationales;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b="1" dirty="0">
                <a:solidFill>
                  <a:schemeClr val="tx1"/>
                </a:solidFill>
              </a:rPr>
              <a:t>Effet  UNDAF;</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b="1" dirty="0"/>
              <a:t>Produit UNDAF </a:t>
            </a:r>
            <a:r>
              <a:rPr lang="fr-FR" sz="1200" b="1" dirty="0" err="1"/>
              <a:t>auxquel</a:t>
            </a:r>
            <a:r>
              <a:rPr lang="fr-FR" sz="1200" b="1" dirty="0"/>
              <a:t> le projet contribue; et</a:t>
            </a:r>
          </a:p>
          <a:p>
            <a:pPr marL="0" marR="0" lvl="0" indent="0" algn="l" defTabSz="457200" rtl="0" eaLnBrk="0" fontAlgn="base" latinLnBrk="0" hangingPunct="0">
              <a:lnSpc>
                <a:spcPct val="100000"/>
              </a:lnSpc>
              <a:spcBef>
                <a:spcPct val="30000"/>
              </a:spcBef>
              <a:spcAft>
                <a:spcPct val="0"/>
              </a:spcAft>
              <a:buClrTx/>
              <a:buSzTx/>
              <a:buFontTx/>
              <a:buNone/>
              <a:tabLst/>
              <a:defRPr/>
            </a:pPr>
            <a:r>
              <a:rPr lang="fr-FR" b="1" dirty="0"/>
              <a:t>Titre du Projet</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fr-FR" sz="1200" b="1" dirty="0"/>
              <a:t>Consultez l’UNDAF 2017-2021</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fr-FR" sz="1200" b="1" dirty="0">
              <a:solidFill>
                <a:schemeClr val="tx1"/>
              </a:solidFill>
            </a:endParaRPr>
          </a:p>
          <a:p>
            <a:endParaRPr lang="fr-FR" dirty="0"/>
          </a:p>
        </p:txBody>
      </p:sp>
      <p:sp>
        <p:nvSpPr>
          <p:cNvPr id="4" name="Espace réservé du numéro de diapositive 3">
            <a:extLst>
              <a:ext uri="{FF2B5EF4-FFF2-40B4-BE49-F238E27FC236}">
                <a16:creationId xmlns:a16="http://schemas.microsoft.com/office/drawing/2014/main" id="{97B7E2AD-DEA8-CFFC-C0A2-361F6F96CC03}"/>
              </a:ext>
            </a:extLst>
          </p:cNvPr>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3C551B-FB78-B248-85BC-CAC8E1FB7F04}" type="slidenum">
              <a:rPr kumimoji="0" lang="en-US"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679172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1475" y="1420283"/>
            <a:ext cx="4210050" cy="980017"/>
          </a:xfrm>
        </p:spPr>
        <p:txBody>
          <a:bodyPr/>
          <a:lstStyle/>
          <a:p>
            <a:r>
              <a:rPr lang="en-US"/>
              <a:t>Click to edit Master title style</a:t>
            </a:r>
          </a:p>
        </p:txBody>
      </p:sp>
      <p:sp>
        <p:nvSpPr>
          <p:cNvPr id="3" name="Subtitle 2"/>
          <p:cNvSpPr>
            <a:spLocks noGrp="1"/>
          </p:cNvSpPr>
          <p:nvPr>
            <p:ph type="subTitle" idx="1"/>
          </p:nvPr>
        </p:nvSpPr>
        <p:spPr>
          <a:xfrm>
            <a:off x="742950" y="2590800"/>
            <a:ext cx="3467100" cy="1168400"/>
          </a:xfrm>
        </p:spPr>
        <p:txBody>
          <a:bodyPr/>
          <a:lstStyle>
            <a:lvl1pPr marL="0" indent="0" algn="ctr">
              <a:buNone/>
              <a:defRPr>
                <a:solidFill>
                  <a:schemeClr val="tx1">
                    <a:tint val="75000"/>
                  </a:schemeClr>
                </a:solidFill>
              </a:defRPr>
            </a:lvl1pPr>
            <a:lvl2pPr marL="247665" indent="0" algn="ctr">
              <a:buNone/>
              <a:defRPr>
                <a:solidFill>
                  <a:schemeClr val="tx1">
                    <a:tint val="75000"/>
                  </a:schemeClr>
                </a:solidFill>
              </a:defRPr>
            </a:lvl2pPr>
            <a:lvl3pPr marL="495330" indent="0" algn="ctr">
              <a:buNone/>
              <a:defRPr>
                <a:solidFill>
                  <a:schemeClr val="tx1">
                    <a:tint val="75000"/>
                  </a:schemeClr>
                </a:solidFill>
              </a:defRPr>
            </a:lvl3pPr>
            <a:lvl4pPr marL="742996" indent="0" algn="ctr">
              <a:buNone/>
              <a:defRPr>
                <a:solidFill>
                  <a:schemeClr val="tx1">
                    <a:tint val="75000"/>
                  </a:schemeClr>
                </a:solidFill>
              </a:defRPr>
            </a:lvl4pPr>
            <a:lvl5pPr marL="990661" indent="0" algn="ctr">
              <a:buNone/>
              <a:defRPr>
                <a:solidFill>
                  <a:schemeClr val="tx1">
                    <a:tint val="75000"/>
                  </a:schemeClr>
                </a:solidFill>
              </a:defRPr>
            </a:lvl5pPr>
            <a:lvl6pPr marL="1238326" indent="0" algn="ctr">
              <a:buNone/>
              <a:defRPr>
                <a:solidFill>
                  <a:schemeClr val="tx1">
                    <a:tint val="75000"/>
                  </a:schemeClr>
                </a:solidFill>
              </a:defRPr>
            </a:lvl6pPr>
            <a:lvl7pPr marL="1485991" indent="0" algn="ctr">
              <a:buNone/>
              <a:defRPr>
                <a:solidFill>
                  <a:schemeClr val="tx1">
                    <a:tint val="75000"/>
                  </a:schemeClr>
                </a:solidFill>
              </a:defRPr>
            </a:lvl7pPr>
            <a:lvl8pPr marL="1733657" indent="0" algn="ctr">
              <a:buNone/>
              <a:defRPr>
                <a:solidFill>
                  <a:schemeClr val="tx1">
                    <a:tint val="75000"/>
                  </a:schemeClr>
                </a:solidFill>
              </a:defRPr>
            </a:lvl8pPr>
            <a:lvl9pPr marL="19813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1253" y="2937934"/>
            <a:ext cx="4210050" cy="908050"/>
          </a:xfrm>
        </p:spPr>
        <p:txBody>
          <a:bodyPr anchor="t"/>
          <a:lstStyle>
            <a:lvl1pPr algn="l">
              <a:defRPr sz="2167" b="1" cap="all"/>
            </a:lvl1pPr>
          </a:lstStyle>
          <a:p>
            <a:r>
              <a:rPr lang="en-US"/>
              <a:t>Click to edit Master title style</a:t>
            </a:r>
          </a:p>
        </p:txBody>
      </p:sp>
      <p:sp>
        <p:nvSpPr>
          <p:cNvPr id="3" name="Text Placeholder 2"/>
          <p:cNvSpPr>
            <a:spLocks noGrp="1"/>
          </p:cNvSpPr>
          <p:nvPr>
            <p:ph type="body" idx="1"/>
          </p:nvPr>
        </p:nvSpPr>
        <p:spPr>
          <a:xfrm>
            <a:off x="391253" y="1937809"/>
            <a:ext cx="4210050" cy="1000125"/>
          </a:xfrm>
        </p:spPr>
        <p:txBody>
          <a:bodyPr anchor="b"/>
          <a:lstStyle>
            <a:lvl1pPr marL="0" indent="0">
              <a:buNone/>
              <a:defRPr sz="1083">
                <a:solidFill>
                  <a:schemeClr val="tx1">
                    <a:tint val="75000"/>
                  </a:schemeClr>
                </a:solidFill>
              </a:defRPr>
            </a:lvl1pPr>
            <a:lvl2pPr marL="247665" indent="0">
              <a:buNone/>
              <a:defRPr sz="975">
                <a:solidFill>
                  <a:schemeClr val="tx1">
                    <a:tint val="75000"/>
                  </a:schemeClr>
                </a:solidFill>
              </a:defRPr>
            </a:lvl2pPr>
            <a:lvl3pPr marL="495330" indent="0">
              <a:buNone/>
              <a:defRPr sz="867">
                <a:solidFill>
                  <a:schemeClr val="tx1">
                    <a:tint val="75000"/>
                  </a:schemeClr>
                </a:solidFill>
              </a:defRPr>
            </a:lvl3pPr>
            <a:lvl4pPr marL="742996" indent="0">
              <a:buNone/>
              <a:defRPr sz="758">
                <a:solidFill>
                  <a:schemeClr val="tx1">
                    <a:tint val="75000"/>
                  </a:schemeClr>
                </a:solidFill>
              </a:defRPr>
            </a:lvl4pPr>
            <a:lvl5pPr marL="990661" indent="0">
              <a:buNone/>
              <a:defRPr sz="758">
                <a:solidFill>
                  <a:schemeClr val="tx1">
                    <a:tint val="75000"/>
                  </a:schemeClr>
                </a:solidFill>
              </a:defRPr>
            </a:lvl5pPr>
            <a:lvl6pPr marL="1238326" indent="0">
              <a:buNone/>
              <a:defRPr sz="758">
                <a:solidFill>
                  <a:schemeClr val="tx1">
                    <a:tint val="75000"/>
                  </a:schemeClr>
                </a:solidFill>
              </a:defRPr>
            </a:lvl6pPr>
            <a:lvl7pPr marL="1485991" indent="0">
              <a:buNone/>
              <a:defRPr sz="758">
                <a:solidFill>
                  <a:schemeClr val="tx1">
                    <a:tint val="75000"/>
                  </a:schemeClr>
                </a:solidFill>
              </a:defRPr>
            </a:lvl7pPr>
            <a:lvl8pPr marL="1733657" indent="0">
              <a:buNone/>
              <a:defRPr sz="758">
                <a:solidFill>
                  <a:schemeClr val="tx1">
                    <a:tint val="75000"/>
                  </a:schemeClr>
                </a:solidFill>
              </a:defRPr>
            </a:lvl8pPr>
            <a:lvl9pPr marL="1981322" indent="0">
              <a:buNone/>
              <a:defRPr sz="75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7650" y="1066800"/>
            <a:ext cx="2187575"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517775" y="1066800"/>
            <a:ext cx="2187575"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47650" y="1023409"/>
            <a:ext cx="2188435"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4" name="Content Placeholder 3"/>
          <p:cNvSpPr>
            <a:spLocks noGrp="1"/>
          </p:cNvSpPr>
          <p:nvPr>
            <p:ph sz="half" idx="2"/>
          </p:nvPr>
        </p:nvSpPr>
        <p:spPr>
          <a:xfrm>
            <a:off x="247650" y="1449917"/>
            <a:ext cx="2188435"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516055" y="1023409"/>
            <a:ext cx="2189295"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6" name="Content Placeholder 5"/>
          <p:cNvSpPr>
            <a:spLocks noGrp="1"/>
          </p:cNvSpPr>
          <p:nvPr>
            <p:ph sz="quarter" idx="4"/>
          </p:nvPr>
        </p:nvSpPr>
        <p:spPr>
          <a:xfrm>
            <a:off x="2516055" y="1449917"/>
            <a:ext cx="2189295"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7650" y="182033"/>
            <a:ext cx="1629503" cy="774700"/>
          </a:xfrm>
        </p:spPr>
        <p:txBody>
          <a:bodyPr anchor="b"/>
          <a:lstStyle>
            <a:lvl1pPr algn="l">
              <a:defRPr sz="1083" b="1"/>
            </a:lvl1pPr>
          </a:lstStyle>
          <a:p>
            <a:r>
              <a:rPr lang="en-US"/>
              <a:t>Click to edit Master title style</a:t>
            </a:r>
          </a:p>
        </p:txBody>
      </p:sp>
      <p:sp>
        <p:nvSpPr>
          <p:cNvPr id="3" name="Content Placeholder 2"/>
          <p:cNvSpPr>
            <a:spLocks noGrp="1"/>
          </p:cNvSpPr>
          <p:nvPr>
            <p:ph idx="1"/>
          </p:nvPr>
        </p:nvSpPr>
        <p:spPr>
          <a:xfrm>
            <a:off x="1936485" y="182034"/>
            <a:ext cx="2768865" cy="3902075"/>
          </a:xfrm>
        </p:spPr>
        <p:txBody>
          <a:bodyPr/>
          <a:lstStyle>
            <a:lvl1pPr>
              <a:defRPr sz="1733"/>
            </a:lvl1pPr>
            <a:lvl2pPr>
              <a:defRPr sz="1517"/>
            </a:lvl2pPr>
            <a:lvl3pPr>
              <a:defRPr sz="1300"/>
            </a:lvl3pPr>
            <a:lvl4pPr>
              <a:defRPr sz="1083"/>
            </a:lvl4pPr>
            <a:lvl5pPr>
              <a:defRPr sz="1083"/>
            </a:lvl5pPr>
            <a:lvl6pPr>
              <a:defRPr sz="1083"/>
            </a:lvl6pPr>
            <a:lvl7pPr>
              <a:defRPr sz="1083"/>
            </a:lvl7pPr>
            <a:lvl8pPr>
              <a:defRPr sz="1083"/>
            </a:lvl8pPr>
            <a:lvl9pPr>
              <a:defRPr sz="10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47650" y="956734"/>
            <a:ext cx="1629503" cy="31273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823" y="3200400"/>
            <a:ext cx="2971800" cy="377825"/>
          </a:xfrm>
        </p:spPr>
        <p:txBody>
          <a:bodyPr anchor="b"/>
          <a:lstStyle>
            <a:lvl1pPr algn="l">
              <a:defRPr sz="1083" b="1"/>
            </a:lvl1pPr>
          </a:lstStyle>
          <a:p>
            <a:r>
              <a:rPr lang="en-US"/>
              <a:t>Click to edit Master title style</a:t>
            </a:r>
          </a:p>
        </p:txBody>
      </p:sp>
      <p:sp>
        <p:nvSpPr>
          <p:cNvPr id="3" name="Picture Placeholder 2"/>
          <p:cNvSpPr>
            <a:spLocks noGrp="1"/>
          </p:cNvSpPr>
          <p:nvPr>
            <p:ph type="pic" idx="1"/>
          </p:nvPr>
        </p:nvSpPr>
        <p:spPr>
          <a:xfrm>
            <a:off x="970823" y="408517"/>
            <a:ext cx="2971800" cy="2743200"/>
          </a:xfrm>
        </p:spPr>
        <p:txBody>
          <a:bodyPr/>
          <a:lstStyle>
            <a:lvl1pPr marL="0" indent="0">
              <a:buNone/>
              <a:defRPr sz="1733"/>
            </a:lvl1pPr>
            <a:lvl2pPr marL="247665" indent="0">
              <a:buNone/>
              <a:defRPr sz="1517"/>
            </a:lvl2pPr>
            <a:lvl3pPr marL="495330" indent="0">
              <a:buNone/>
              <a:defRPr sz="1300"/>
            </a:lvl3pPr>
            <a:lvl4pPr marL="742996" indent="0">
              <a:buNone/>
              <a:defRPr sz="1083"/>
            </a:lvl4pPr>
            <a:lvl5pPr marL="990661" indent="0">
              <a:buNone/>
              <a:defRPr sz="1083"/>
            </a:lvl5pPr>
            <a:lvl6pPr marL="1238326" indent="0">
              <a:buNone/>
              <a:defRPr sz="1083"/>
            </a:lvl6pPr>
            <a:lvl7pPr marL="1485991" indent="0">
              <a:buNone/>
              <a:defRPr sz="1083"/>
            </a:lvl7pPr>
            <a:lvl8pPr marL="1733657" indent="0">
              <a:buNone/>
              <a:defRPr sz="1083"/>
            </a:lvl8pPr>
            <a:lvl9pPr marL="1981322" indent="0">
              <a:buNone/>
              <a:defRPr sz="1083"/>
            </a:lvl9pPr>
          </a:lstStyle>
          <a:p>
            <a:endParaRPr lang="en-US"/>
          </a:p>
        </p:txBody>
      </p:sp>
      <p:sp>
        <p:nvSpPr>
          <p:cNvPr id="4" name="Text Placeholder 3"/>
          <p:cNvSpPr>
            <a:spLocks noGrp="1"/>
          </p:cNvSpPr>
          <p:nvPr>
            <p:ph type="body" sz="half" idx="2"/>
          </p:nvPr>
        </p:nvSpPr>
        <p:spPr>
          <a:xfrm>
            <a:off x="970823" y="3578225"/>
            <a:ext cx="2971800" cy="5365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90925" y="183092"/>
            <a:ext cx="1114425"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7650" y="183092"/>
            <a:ext cx="3260725"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3" name="Line 2"/>
          <p:cNvSpPr>
            <a:spLocks noChangeShapeType="1"/>
          </p:cNvSpPr>
          <p:nvPr userDrawn="1"/>
        </p:nvSpPr>
        <p:spPr bwMode="auto">
          <a:xfrm>
            <a:off x="330200" y="1524000"/>
            <a:ext cx="7759700" cy="0"/>
          </a:xfrm>
          <a:prstGeom prst="line">
            <a:avLst/>
          </a:prstGeom>
          <a:noFill/>
          <a:ln w="12700">
            <a:solidFill>
              <a:schemeClr val="bg1"/>
            </a:solidFill>
            <a:round/>
            <a:headEnd/>
            <a:tailEnd/>
          </a:ln>
        </p:spPr>
        <p:txBody>
          <a:bodyPr/>
          <a:lstStyle/>
          <a:p>
            <a:pPr>
              <a:defRPr/>
            </a:pPr>
            <a:endParaRPr lang="en-US" sz="1056">
              <a:latin typeface="Times New Roman" pitchFamily="18" charset="0"/>
              <a:ea typeface="ＭＳ Ｐゴシック" charset="-128"/>
              <a:cs typeface="+mn-cs"/>
            </a:endParaRPr>
          </a:p>
        </p:txBody>
      </p:sp>
      <p:sp>
        <p:nvSpPr>
          <p:cNvPr id="6" name="Text Placeholder 33"/>
          <p:cNvSpPr>
            <a:spLocks noGrp="1"/>
          </p:cNvSpPr>
          <p:nvPr>
            <p:ph type="body" sz="quarter" idx="17"/>
          </p:nvPr>
        </p:nvSpPr>
        <p:spPr>
          <a:xfrm>
            <a:off x="1403350" y="3048000"/>
            <a:ext cx="7099300" cy="520456"/>
          </a:xfrm>
          <a:prstGeom prst="rect">
            <a:avLst/>
          </a:prstGeom>
        </p:spPr>
        <p:txBody>
          <a:bodyPr vert="horz"/>
          <a:lstStyle>
            <a:lvl1pPr marL="0" indent="0" algn="ctr">
              <a:buNone/>
              <a:defRPr sz="2800" b="1"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114396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8" name="Rectangle 15"/>
          <p:cNvSpPr>
            <a:spLocks noChangeArrowheads="1"/>
          </p:cNvSpPr>
          <p:nvPr userDrawn="1"/>
        </p:nvSpPr>
        <p:spPr bwMode="auto">
          <a:xfrm>
            <a:off x="9345349" y="517526"/>
            <a:ext cx="184731" cy="254813"/>
          </a:xfrm>
          <a:prstGeom prst="rect">
            <a:avLst/>
          </a:prstGeom>
          <a:noFill/>
          <a:ln w="9525">
            <a:noFill/>
            <a:miter lim="800000"/>
            <a:headEnd/>
            <a:tailEnd/>
          </a:ln>
        </p:spPr>
        <p:txBody>
          <a:bodyPr wrap="none">
            <a:spAutoFit/>
          </a:bodyPr>
          <a:lstStyle/>
          <a:p>
            <a:pPr>
              <a:defRPr/>
            </a:pPr>
            <a:endParaRPr lang="en-US" sz="1056">
              <a:latin typeface="Times New Roman" pitchFamily="18" charset="0"/>
              <a:ea typeface="ＭＳ Ｐゴシック" charset="-128"/>
              <a:cs typeface="+mn-cs"/>
            </a:endParaRPr>
          </a:p>
        </p:txBody>
      </p:sp>
      <p:sp>
        <p:nvSpPr>
          <p:cNvPr id="18" name="Picture Placeholder 9"/>
          <p:cNvSpPr>
            <a:spLocks noGrp="1"/>
          </p:cNvSpPr>
          <p:nvPr>
            <p:ph type="pic" sz="quarter" idx="13"/>
          </p:nvPr>
        </p:nvSpPr>
        <p:spPr>
          <a:xfrm>
            <a:off x="0" y="4495800"/>
            <a:ext cx="3268980" cy="237744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24" name="Picture Placeholder 9"/>
          <p:cNvSpPr>
            <a:spLocks noGrp="1"/>
          </p:cNvSpPr>
          <p:nvPr>
            <p:ph type="pic" sz="quarter" idx="14"/>
          </p:nvPr>
        </p:nvSpPr>
        <p:spPr>
          <a:xfrm>
            <a:off x="3318510" y="4495800"/>
            <a:ext cx="3268980" cy="237744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25" name="Picture Placeholder 9"/>
          <p:cNvSpPr>
            <a:spLocks noGrp="1"/>
          </p:cNvSpPr>
          <p:nvPr>
            <p:ph type="pic" sz="quarter" idx="15"/>
          </p:nvPr>
        </p:nvSpPr>
        <p:spPr>
          <a:xfrm>
            <a:off x="6637020" y="4495800"/>
            <a:ext cx="3268980" cy="237744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35" name="Text Placeholder 33"/>
          <p:cNvSpPr>
            <a:spLocks noGrp="1"/>
          </p:cNvSpPr>
          <p:nvPr>
            <p:ph type="body" sz="quarter" idx="17"/>
          </p:nvPr>
        </p:nvSpPr>
        <p:spPr>
          <a:xfrm>
            <a:off x="577850" y="2209800"/>
            <a:ext cx="7099300" cy="762000"/>
          </a:xfrm>
          <a:prstGeom prst="rect">
            <a:avLst/>
          </a:prstGeom>
        </p:spPr>
        <p:txBody>
          <a:bodyPr vert="horz"/>
          <a:lstStyle>
            <a:lvl1pPr marL="0" indent="0">
              <a:buNone/>
              <a:defRPr sz="4000" b="1"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
        <p:nvSpPr>
          <p:cNvPr id="42" name="Text Placeholder 33"/>
          <p:cNvSpPr>
            <a:spLocks noGrp="1"/>
          </p:cNvSpPr>
          <p:nvPr>
            <p:ph type="body" sz="quarter" idx="19"/>
          </p:nvPr>
        </p:nvSpPr>
        <p:spPr>
          <a:xfrm>
            <a:off x="577850" y="2743200"/>
            <a:ext cx="7099300" cy="533400"/>
          </a:xfrm>
          <a:prstGeom prst="rect">
            <a:avLst/>
          </a:prstGeom>
        </p:spPr>
        <p:txBody>
          <a:bodyPr vert="horz"/>
          <a:lstStyle>
            <a:lvl1pPr marL="0" indent="0">
              <a:buNone/>
              <a:defRPr sz="2400" b="0" i="0" baseline="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
        <p:nvSpPr>
          <p:cNvPr id="49" name="Text Placeholder 33"/>
          <p:cNvSpPr>
            <a:spLocks noGrp="1"/>
          </p:cNvSpPr>
          <p:nvPr>
            <p:ph type="body" sz="quarter" idx="20"/>
          </p:nvPr>
        </p:nvSpPr>
        <p:spPr>
          <a:xfrm>
            <a:off x="577850" y="381000"/>
            <a:ext cx="1073150" cy="457200"/>
          </a:xfrm>
          <a:prstGeom prst="rect">
            <a:avLst/>
          </a:prstGeom>
        </p:spPr>
        <p:txBody>
          <a:bodyPr vert="horz"/>
          <a:lstStyle>
            <a:lvl1pPr marL="0" indent="0">
              <a:buFontTx/>
              <a:buNone/>
              <a:defRPr sz="1200" b="0" i="0">
                <a:solidFill>
                  <a:schemeClr val="bg1">
                    <a:lumMod val="75000"/>
                  </a:schemeClr>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43258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point1">
    <p:spTree>
      <p:nvGrpSpPr>
        <p:cNvPr id="1" name=""/>
        <p:cNvGrpSpPr/>
        <p:nvPr/>
      </p:nvGrpSpPr>
      <p:grpSpPr>
        <a:xfrm>
          <a:off x="0" y="0"/>
          <a:ext cx="0" cy="0"/>
          <a:chOff x="0" y="0"/>
          <a:chExt cx="0" cy="0"/>
        </a:xfrm>
      </p:grpSpPr>
      <p:sp>
        <p:nvSpPr>
          <p:cNvPr id="4" name="Line 2"/>
          <p:cNvSpPr>
            <a:spLocks noChangeShapeType="1"/>
          </p:cNvSpPr>
          <p:nvPr userDrawn="1"/>
        </p:nvSpPr>
        <p:spPr bwMode="auto">
          <a:xfrm>
            <a:off x="247650" y="1524000"/>
            <a:ext cx="7842250" cy="0"/>
          </a:xfrm>
          <a:prstGeom prst="line">
            <a:avLst/>
          </a:prstGeom>
          <a:noFill/>
          <a:ln w="12700">
            <a:solidFill>
              <a:schemeClr val="bg1"/>
            </a:solidFill>
            <a:round/>
            <a:headEnd/>
            <a:tailEnd/>
          </a:ln>
        </p:spPr>
        <p:txBody>
          <a:bodyPr/>
          <a:lstStyle/>
          <a:p>
            <a:pPr>
              <a:defRPr/>
            </a:pPr>
            <a:endParaRPr lang="en-US" sz="1056">
              <a:latin typeface="Times New Roman" pitchFamily="18" charset="0"/>
              <a:ea typeface="ＭＳ Ｐゴシック" charset="-128"/>
              <a:cs typeface="+mn-cs"/>
            </a:endParaRPr>
          </a:p>
        </p:txBody>
      </p:sp>
      <p:sp>
        <p:nvSpPr>
          <p:cNvPr id="5" name="Line 9"/>
          <p:cNvSpPr>
            <a:spLocks noChangeShapeType="1"/>
          </p:cNvSpPr>
          <p:nvPr userDrawn="1"/>
        </p:nvSpPr>
        <p:spPr bwMode="auto">
          <a:xfrm flipH="1">
            <a:off x="660400" y="1447800"/>
            <a:ext cx="6770820" cy="0"/>
          </a:xfrm>
          <a:prstGeom prst="line">
            <a:avLst/>
          </a:prstGeom>
          <a:noFill/>
          <a:ln w="25400">
            <a:solidFill>
              <a:srgbClr val="003399"/>
            </a:solidFill>
            <a:round/>
            <a:headEnd/>
            <a:tailEnd/>
          </a:ln>
        </p:spPr>
        <p:txBody>
          <a:bodyPr wrap="none" anchor="ctr"/>
          <a:lstStyle/>
          <a:p>
            <a:pPr>
              <a:defRPr/>
            </a:pPr>
            <a:endParaRPr lang="en-US" sz="1056">
              <a:latin typeface="Times New Roman" pitchFamily="18" charset="0"/>
              <a:ea typeface="ＭＳ Ｐゴシック" charset="-128"/>
              <a:cs typeface="+mn-cs"/>
            </a:endParaRPr>
          </a:p>
        </p:txBody>
      </p:sp>
      <p:sp>
        <p:nvSpPr>
          <p:cNvPr id="7" name="Text Placeholder 33"/>
          <p:cNvSpPr>
            <a:spLocks noGrp="1"/>
          </p:cNvSpPr>
          <p:nvPr>
            <p:ph type="body" sz="quarter" idx="17"/>
          </p:nvPr>
        </p:nvSpPr>
        <p:spPr>
          <a:xfrm>
            <a:off x="577850" y="914400"/>
            <a:ext cx="7099300" cy="520456"/>
          </a:xfrm>
          <a:prstGeom prst="rect">
            <a:avLst/>
          </a:prstGeom>
        </p:spPr>
        <p:txBody>
          <a:bodyPr vert="horz"/>
          <a:lstStyle>
            <a:lvl1pPr marL="0" indent="0">
              <a:buNone/>
              <a:defRPr sz="2800" b="1"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
        <p:nvSpPr>
          <p:cNvPr id="9" name="Text Placeholder 33"/>
          <p:cNvSpPr>
            <a:spLocks noGrp="1"/>
          </p:cNvSpPr>
          <p:nvPr>
            <p:ph type="body" sz="quarter" idx="18"/>
          </p:nvPr>
        </p:nvSpPr>
        <p:spPr>
          <a:xfrm>
            <a:off x="577850" y="2133600"/>
            <a:ext cx="7099300" cy="4191000"/>
          </a:xfrm>
          <a:prstGeom prst="rect">
            <a:avLst/>
          </a:prstGeom>
        </p:spPr>
        <p:txBody>
          <a:bodyPr vert="horz"/>
          <a:lstStyle>
            <a:lvl1pPr marL="342900" indent="-342900">
              <a:buFont typeface="Arial"/>
              <a:buChar char="•"/>
              <a:defRPr sz="2200" b="0"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7072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Line 2"/>
          <p:cNvSpPr>
            <a:spLocks noChangeShapeType="1"/>
          </p:cNvSpPr>
          <p:nvPr userDrawn="1"/>
        </p:nvSpPr>
        <p:spPr bwMode="auto">
          <a:xfrm>
            <a:off x="330200" y="1524000"/>
            <a:ext cx="7759700" cy="0"/>
          </a:xfrm>
          <a:prstGeom prst="line">
            <a:avLst/>
          </a:prstGeom>
          <a:noFill/>
          <a:ln w="12700">
            <a:solidFill>
              <a:schemeClr val="bg1"/>
            </a:solidFill>
            <a:round/>
            <a:headEnd/>
            <a:tailEnd/>
          </a:ln>
        </p:spPr>
        <p:txBody>
          <a:bodyPr/>
          <a:lstStyle/>
          <a:p>
            <a:pPr>
              <a:defRPr/>
            </a:pPr>
            <a:endParaRPr lang="en-US" sz="1056">
              <a:latin typeface="Times New Roman" pitchFamily="18" charset="0"/>
              <a:ea typeface="ＭＳ Ｐゴシック" charset="-128"/>
              <a:cs typeface="+mn-cs"/>
            </a:endParaRPr>
          </a:p>
        </p:txBody>
      </p:sp>
      <p:sp>
        <p:nvSpPr>
          <p:cNvPr id="6" name="Text Placeholder 33"/>
          <p:cNvSpPr>
            <a:spLocks noGrp="1"/>
          </p:cNvSpPr>
          <p:nvPr>
            <p:ph type="body" sz="quarter" idx="17"/>
          </p:nvPr>
        </p:nvSpPr>
        <p:spPr>
          <a:xfrm>
            <a:off x="1403350" y="3048000"/>
            <a:ext cx="7099300" cy="520456"/>
          </a:xfrm>
          <a:prstGeom prst="rect">
            <a:avLst/>
          </a:prstGeom>
        </p:spPr>
        <p:txBody>
          <a:bodyPr vert="horz"/>
          <a:lstStyle>
            <a:lvl1pPr marL="0" indent="0" algn="ctr">
              <a:buNone/>
              <a:defRPr sz="2800" b="1"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55232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picture A">
    <p:spTree>
      <p:nvGrpSpPr>
        <p:cNvPr id="1" name=""/>
        <p:cNvGrpSpPr/>
        <p:nvPr/>
      </p:nvGrpSpPr>
      <p:grpSpPr>
        <a:xfrm>
          <a:off x="0" y="0"/>
          <a:ext cx="0" cy="0"/>
          <a:chOff x="0" y="0"/>
          <a:chExt cx="0" cy="0"/>
        </a:xfrm>
      </p:grpSpPr>
      <p:sp>
        <p:nvSpPr>
          <p:cNvPr id="6" name="Picture Placeholder 9"/>
          <p:cNvSpPr>
            <a:spLocks noGrp="1"/>
          </p:cNvSpPr>
          <p:nvPr>
            <p:ph type="pic" sz="quarter" idx="13"/>
          </p:nvPr>
        </p:nvSpPr>
        <p:spPr>
          <a:xfrm>
            <a:off x="0" y="3566160"/>
            <a:ext cx="5745480" cy="329184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7" name="Picture Placeholder 9"/>
          <p:cNvSpPr>
            <a:spLocks noGrp="1"/>
          </p:cNvSpPr>
          <p:nvPr>
            <p:ph type="pic" sz="quarter" idx="14"/>
          </p:nvPr>
        </p:nvSpPr>
        <p:spPr>
          <a:xfrm>
            <a:off x="5844540" y="3566160"/>
            <a:ext cx="4061460" cy="329184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8" name="Text Placeholder 14"/>
          <p:cNvSpPr>
            <a:spLocks noGrp="1"/>
          </p:cNvSpPr>
          <p:nvPr>
            <p:ph type="body" sz="quarter" idx="16"/>
          </p:nvPr>
        </p:nvSpPr>
        <p:spPr>
          <a:xfrm>
            <a:off x="577850" y="685800"/>
            <a:ext cx="5118100" cy="381000"/>
          </a:xfrm>
          <a:prstGeom prst="rect">
            <a:avLst/>
          </a:prstGeom>
        </p:spPr>
        <p:txBody>
          <a:bodyPr vert="horz"/>
          <a:lstStyle>
            <a:lvl1pPr marL="0" indent="0">
              <a:buNone/>
              <a:defRPr sz="1800">
                <a:solidFill>
                  <a:srgbClr val="003399"/>
                </a:solidFill>
                <a:latin typeface="Myriad Pro"/>
              </a:defRPr>
            </a:lvl1pPr>
          </a:lstStyle>
          <a:p>
            <a:pPr lvl="0"/>
            <a:r>
              <a:rPr lang="en-US"/>
              <a:t>Click to edit Master text styles</a:t>
            </a:r>
          </a:p>
        </p:txBody>
      </p:sp>
      <p:sp>
        <p:nvSpPr>
          <p:cNvPr id="9" name="Text Placeholder 33"/>
          <p:cNvSpPr>
            <a:spLocks noGrp="1"/>
          </p:cNvSpPr>
          <p:nvPr>
            <p:ph type="body" sz="quarter" idx="18"/>
          </p:nvPr>
        </p:nvSpPr>
        <p:spPr>
          <a:xfrm>
            <a:off x="577850" y="1381869"/>
            <a:ext cx="7099300" cy="2123332"/>
          </a:xfrm>
          <a:prstGeom prst="rect">
            <a:avLst/>
          </a:prstGeom>
        </p:spPr>
        <p:txBody>
          <a:bodyPr vert="horz"/>
          <a:lstStyle>
            <a:lvl1pPr marL="342900" indent="-342900">
              <a:buFont typeface="Arial"/>
              <a:buChar char="•"/>
              <a:defRPr sz="1800" b="0"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94503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picture B">
    <p:spTree>
      <p:nvGrpSpPr>
        <p:cNvPr id="1" name=""/>
        <p:cNvGrpSpPr/>
        <p:nvPr/>
      </p:nvGrpSpPr>
      <p:grpSpPr>
        <a:xfrm>
          <a:off x="0" y="0"/>
          <a:ext cx="0" cy="0"/>
          <a:chOff x="0" y="0"/>
          <a:chExt cx="0" cy="0"/>
        </a:xfrm>
      </p:grpSpPr>
      <p:sp>
        <p:nvSpPr>
          <p:cNvPr id="6" name="Picture Placeholder 9"/>
          <p:cNvSpPr>
            <a:spLocks noGrp="1"/>
          </p:cNvSpPr>
          <p:nvPr>
            <p:ph type="pic" sz="quarter" idx="13"/>
          </p:nvPr>
        </p:nvSpPr>
        <p:spPr>
          <a:xfrm>
            <a:off x="0" y="4389120"/>
            <a:ext cx="4953000" cy="246888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5" name="Picture Placeholder 9"/>
          <p:cNvSpPr>
            <a:spLocks noGrp="1"/>
          </p:cNvSpPr>
          <p:nvPr>
            <p:ph type="pic" sz="quarter" idx="14"/>
          </p:nvPr>
        </p:nvSpPr>
        <p:spPr>
          <a:xfrm>
            <a:off x="5052060" y="4389120"/>
            <a:ext cx="4853940" cy="246888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13" name="Text Placeholder 14"/>
          <p:cNvSpPr>
            <a:spLocks noGrp="1"/>
          </p:cNvSpPr>
          <p:nvPr>
            <p:ph type="body" sz="quarter" idx="16"/>
          </p:nvPr>
        </p:nvSpPr>
        <p:spPr>
          <a:xfrm>
            <a:off x="577850" y="685800"/>
            <a:ext cx="5118100" cy="381000"/>
          </a:xfrm>
          <a:prstGeom prst="rect">
            <a:avLst/>
          </a:prstGeom>
        </p:spPr>
        <p:txBody>
          <a:bodyPr vert="horz"/>
          <a:lstStyle>
            <a:lvl1pPr marL="0" indent="0">
              <a:buNone/>
              <a:defRPr sz="1800">
                <a:solidFill>
                  <a:srgbClr val="003399"/>
                </a:solidFill>
                <a:latin typeface="Myriad Pro"/>
              </a:defRPr>
            </a:lvl1pPr>
          </a:lstStyle>
          <a:p>
            <a:pPr lvl="0"/>
            <a:r>
              <a:rPr lang="en-US"/>
              <a:t>Click to edit Master text styles</a:t>
            </a:r>
          </a:p>
        </p:txBody>
      </p:sp>
      <p:sp>
        <p:nvSpPr>
          <p:cNvPr id="14" name="Text Placeholder 33"/>
          <p:cNvSpPr>
            <a:spLocks noGrp="1"/>
          </p:cNvSpPr>
          <p:nvPr>
            <p:ph type="body" sz="quarter" idx="18"/>
          </p:nvPr>
        </p:nvSpPr>
        <p:spPr>
          <a:xfrm>
            <a:off x="577850" y="1381869"/>
            <a:ext cx="7099300" cy="2123332"/>
          </a:xfrm>
          <a:prstGeom prst="rect">
            <a:avLst/>
          </a:prstGeom>
        </p:spPr>
        <p:txBody>
          <a:bodyPr vert="horz"/>
          <a:lstStyle>
            <a:lvl1pPr marL="342900" indent="-342900">
              <a:buFont typeface="Arial"/>
              <a:buChar char="•"/>
              <a:defRPr sz="1800" b="0" i="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91652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3" name="Picture Placeholder 9"/>
          <p:cNvSpPr>
            <a:spLocks noGrp="1"/>
          </p:cNvSpPr>
          <p:nvPr>
            <p:ph type="pic" sz="quarter" idx="13"/>
          </p:nvPr>
        </p:nvSpPr>
        <p:spPr>
          <a:xfrm>
            <a:off x="0" y="0"/>
            <a:ext cx="9906000" cy="68580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Tree>
    <p:extLst>
      <p:ext uri="{BB962C8B-B14F-4D97-AF65-F5344CB8AC3E}">
        <p14:creationId xmlns:p14="http://schemas.microsoft.com/office/powerpoint/2010/main" val="3283826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picture A">
    <p:spTree>
      <p:nvGrpSpPr>
        <p:cNvPr id="1" name=""/>
        <p:cNvGrpSpPr/>
        <p:nvPr/>
      </p:nvGrpSpPr>
      <p:grpSpPr>
        <a:xfrm>
          <a:off x="0" y="0"/>
          <a:ext cx="0" cy="0"/>
          <a:chOff x="0" y="0"/>
          <a:chExt cx="0" cy="0"/>
        </a:xfrm>
      </p:grpSpPr>
      <p:sp>
        <p:nvSpPr>
          <p:cNvPr id="4" name="Picture Placeholder 9"/>
          <p:cNvSpPr>
            <a:spLocks noGrp="1"/>
          </p:cNvSpPr>
          <p:nvPr>
            <p:ph type="pic" sz="quarter" idx="13"/>
          </p:nvPr>
        </p:nvSpPr>
        <p:spPr>
          <a:xfrm>
            <a:off x="1073150" y="533400"/>
            <a:ext cx="7597902" cy="5779008"/>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Tree>
    <p:extLst>
      <p:ext uri="{BB962C8B-B14F-4D97-AF65-F5344CB8AC3E}">
        <p14:creationId xmlns:p14="http://schemas.microsoft.com/office/powerpoint/2010/main" val="2464314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picture B">
    <p:spTree>
      <p:nvGrpSpPr>
        <p:cNvPr id="1" name=""/>
        <p:cNvGrpSpPr/>
        <p:nvPr/>
      </p:nvGrpSpPr>
      <p:grpSpPr>
        <a:xfrm>
          <a:off x="0" y="0"/>
          <a:ext cx="0" cy="0"/>
          <a:chOff x="0" y="0"/>
          <a:chExt cx="0" cy="0"/>
        </a:xfrm>
      </p:grpSpPr>
      <p:sp>
        <p:nvSpPr>
          <p:cNvPr id="5" name="Line 2"/>
          <p:cNvSpPr>
            <a:spLocks noChangeShapeType="1"/>
          </p:cNvSpPr>
          <p:nvPr userDrawn="1"/>
        </p:nvSpPr>
        <p:spPr bwMode="auto">
          <a:xfrm>
            <a:off x="330200" y="1524000"/>
            <a:ext cx="7759700" cy="0"/>
          </a:xfrm>
          <a:prstGeom prst="line">
            <a:avLst/>
          </a:prstGeom>
          <a:noFill/>
          <a:ln w="12700">
            <a:solidFill>
              <a:schemeClr val="bg1"/>
            </a:solidFill>
            <a:round/>
            <a:headEnd/>
            <a:tailEnd/>
          </a:ln>
        </p:spPr>
        <p:txBody>
          <a:bodyPr/>
          <a:lstStyle/>
          <a:p>
            <a:pPr>
              <a:defRPr/>
            </a:pPr>
            <a:endParaRPr lang="en-US" sz="1056">
              <a:latin typeface="Times New Roman" pitchFamily="18" charset="0"/>
              <a:ea typeface="ＭＳ Ｐゴシック" charset="-128"/>
              <a:cs typeface="+mn-cs"/>
            </a:endParaRPr>
          </a:p>
        </p:txBody>
      </p:sp>
      <p:sp>
        <p:nvSpPr>
          <p:cNvPr id="6" name="Picture Placeholder 9"/>
          <p:cNvSpPr>
            <a:spLocks noGrp="1"/>
          </p:cNvSpPr>
          <p:nvPr>
            <p:ph type="pic" sz="quarter" idx="13"/>
          </p:nvPr>
        </p:nvSpPr>
        <p:spPr>
          <a:xfrm>
            <a:off x="0" y="2971800"/>
            <a:ext cx="9906000" cy="38862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11" name="Text Placeholder 14"/>
          <p:cNvSpPr>
            <a:spLocks noGrp="1"/>
          </p:cNvSpPr>
          <p:nvPr>
            <p:ph type="body" sz="quarter" idx="16"/>
          </p:nvPr>
        </p:nvSpPr>
        <p:spPr>
          <a:xfrm>
            <a:off x="577850" y="685800"/>
            <a:ext cx="5118100" cy="381000"/>
          </a:xfrm>
          <a:prstGeom prst="rect">
            <a:avLst/>
          </a:prstGeom>
        </p:spPr>
        <p:txBody>
          <a:bodyPr vert="horz"/>
          <a:lstStyle>
            <a:lvl1pPr marL="0" indent="0">
              <a:buNone/>
              <a:defRPr sz="1800" b="1" i="0">
                <a:solidFill>
                  <a:srgbClr val="003399"/>
                </a:solidFill>
                <a:latin typeface="Myriad Pro"/>
              </a:defRPr>
            </a:lvl1pPr>
          </a:lstStyle>
          <a:p>
            <a:pPr lvl="0"/>
            <a:r>
              <a:rPr lang="en-US"/>
              <a:t>Click to edit Master text styles</a:t>
            </a:r>
          </a:p>
        </p:txBody>
      </p:sp>
      <p:sp>
        <p:nvSpPr>
          <p:cNvPr id="12" name="Text Placeholder 33"/>
          <p:cNvSpPr>
            <a:spLocks noGrp="1"/>
          </p:cNvSpPr>
          <p:nvPr>
            <p:ph type="body" sz="quarter" idx="18"/>
          </p:nvPr>
        </p:nvSpPr>
        <p:spPr>
          <a:xfrm>
            <a:off x="577850" y="1381869"/>
            <a:ext cx="7099300" cy="2123332"/>
          </a:xfrm>
          <a:prstGeom prst="rect">
            <a:avLst/>
          </a:prstGeom>
        </p:spPr>
        <p:txBody>
          <a:bodyPr vert="horz"/>
          <a:lstStyle>
            <a:lvl1pPr marL="0" indent="0">
              <a:buFontTx/>
              <a:buNone/>
              <a:defRPr sz="1800" b="0" i="0" baseline="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10201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pictures C">
    <p:spTree>
      <p:nvGrpSpPr>
        <p:cNvPr id="1" name=""/>
        <p:cNvGrpSpPr/>
        <p:nvPr/>
      </p:nvGrpSpPr>
      <p:grpSpPr>
        <a:xfrm>
          <a:off x="0" y="0"/>
          <a:ext cx="0" cy="0"/>
          <a:chOff x="0" y="0"/>
          <a:chExt cx="0" cy="0"/>
        </a:xfrm>
      </p:grpSpPr>
      <p:sp>
        <p:nvSpPr>
          <p:cNvPr id="6" name="Line 2"/>
          <p:cNvSpPr>
            <a:spLocks noChangeShapeType="1"/>
          </p:cNvSpPr>
          <p:nvPr userDrawn="1"/>
        </p:nvSpPr>
        <p:spPr bwMode="auto">
          <a:xfrm>
            <a:off x="330200" y="1524000"/>
            <a:ext cx="7759700" cy="0"/>
          </a:xfrm>
          <a:prstGeom prst="line">
            <a:avLst/>
          </a:prstGeom>
          <a:noFill/>
          <a:ln w="12700">
            <a:solidFill>
              <a:schemeClr val="bg1"/>
            </a:solidFill>
            <a:round/>
            <a:headEnd/>
            <a:tailEnd/>
          </a:ln>
        </p:spPr>
        <p:txBody>
          <a:bodyPr/>
          <a:lstStyle/>
          <a:p>
            <a:pPr>
              <a:defRPr/>
            </a:pPr>
            <a:endParaRPr lang="en-US" sz="1056">
              <a:latin typeface="Times New Roman" pitchFamily="18" charset="0"/>
              <a:ea typeface="ＭＳ Ｐゴシック" charset="-128"/>
              <a:cs typeface="+mn-cs"/>
            </a:endParaRPr>
          </a:p>
        </p:txBody>
      </p:sp>
      <p:sp>
        <p:nvSpPr>
          <p:cNvPr id="13" name="Picture Placeholder 9"/>
          <p:cNvSpPr>
            <a:spLocks noGrp="1"/>
          </p:cNvSpPr>
          <p:nvPr>
            <p:ph type="pic" sz="quarter" idx="13"/>
          </p:nvPr>
        </p:nvSpPr>
        <p:spPr>
          <a:xfrm>
            <a:off x="0" y="3200400"/>
            <a:ext cx="5101590" cy="36576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14" name="Picture Placeholder 9"/>
          <p:cNvSpPr>
            <a:spLocks noGrp="1"/>
          </p:cNvSpPr>
          <p:nvPr>
            <p:ph type="pic" sz="quarter" idx="14"/>
          </p:nvPr>
        </p:nvSpPr>
        <p:spPr>
          <a:xfrm>
            <a:off x="5200650" y="3200400"/>
            <a:ext cx="4705350" cy="36576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15" name="Text Placeholder 14"/>
          <p:cNvSpPr>
            <a:spLocks noGrp="1"/>
          </p:cNvSpPr>
          <p:nvPr>
            <p:ph type="body" sz="quarter" idx="16"/>
          </p:nvPr>
        </p:nvSpPr>
        <p:spPr>
          <a:xfrm>
            <a:off x="577850" y="685800"/>
            <a:ext cx="5118100" cy="381000"/>
          </a:xfrm>
          <a:prstGeom prst="rect">
            <a:avLst/>
          </a:prstGeom>
        </p:spPr>
        <p:txBody>
          <a:bodyPr vert="horz"/>
          <a:lstStyle>
            <a:lvl1pPr marL="0" indent="0">
              <a:buNone/>
              <a:defRPr sz="1800" b="1" i="0">
                <a:solidFill>
                  <a:srgbClr val="003399"/>
                </a:solidFill>
                <a:latin typeface="Myriad Pro"/>
              </a:defRPr>
            </a:lvl1pPr>
          </a:lstStyle>
          <a:p>
            <a:pPr lvl="0"/>
            <a:r>
              <a:rPr lang="en-US"/>
              <a:t>Click to edit Master text styles</a:t>
            </a:r>
          </a:p>
        </p:txBody>
      </p:sp>
      <p:sp>
        <p:nvSpPr>
          <p:cNvPr id="16" name="Text Placeholder 33"/>
          <p:cNvSpPr>
            <a:spLocks noGrp="1"/>
          </p:cNvSpPr>
          <p:nvPr>
            <p:ph type="body" sz="quarter" idx="18"/>
          </p:nvPr>
        </p:nvSpPr>
        <p:spPr>
          <a:xfrm>
            <a:off x="577850" y="1381870"/>
            <a:ext cx="7099300" cy="1742331"/>
          </a:xfrm>
          <a:prstGeom prst="rect">
            <a:avLst/>
          </a:prstGeom>
        </p:spPr>
        <p:txBody>
          <a:bodyPr vert="horz"/>
          <a:lstStyle>
            <a:lvl1pPr marL="0" indent="0">
              <a:buFontTx/>
              <a:buNone/>
              <a:defRPr sz="1800" b="0" i="0" baseline="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88999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pictures D">
    <p:spTree>
      <p:nvGrpSpPr>
        <p:cNvPr id="1" name=""/>
        <p:cNvGrpSpPr/>
        <p:nvPr/>
      </p:nvGrpSpPr>
      <p:grpSpPr>
        <a:xfrm>
          <a:off x="0" y="0"/>
          <a:ext cx="0" cy="0"/>
          <a:chOff x="0" y="0"/>
          <a:chExt cx="0" cy="0"/>
        </a:xfrm>
      </p:grpSpPr>
      <p:sp>
        <p:nvSpPr>
          <p:cNvPr id="3" name="Picture Placeholder 9"/>
          <p:cNvSpPr>
            <a:spLocks noGrp="1"/>
          </p:cNvSpPr>
          <p:nvPr>
            <p:ph type="pic" sz="quarter" idx="13"/>
          </p:nvPr>
        </p:nvSpPr>
        <p:spPr>
          <a:xfrm>
            <a:off x="5018661" y="0"/>
            <a:ext cx="4903470" cy="68580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
        <p:nvSpPr>
          <p:cNvPr id="4" name="Picture Placeholder 9"/>
          <p:cNvSpPr>
            <a:spLocks noGrp="1"/>
          </p:cNvSpPr>
          <p:nvPr>
            <p:ph type="pic" sz="quarter" idx="14"/>
          </p:nvPr>
        </p:nvSpPr>
        <p:spPr>
          <a:xfrm>
            <a:off x="0" y="0"/>
            <a:ext cx="4953000" cy="6858000"/>
          </a:xfrm>
          <a:prstGeom prst="rect">
            <a:avLst/>
          </a:prstGeom>
          <a:solidFill>
            <a:schemeClr val="bg1">
              <a:lumMod val="95000"/>
            </a:schemeClr>
          </a:solidFill>
          <a:ln>
            <a:noFill/>
          </a:ln>
        </p:spPr>
        <p:style>
          <a:lnRef idx="2">
            <a:schemeClr val="accent3"/>
          </a:lnRef>
          <a:fillRef idx="1">
            <a:schemeClr val="lt1"/>
          </a:fillRef>
          <a:effectRef idx="0">
            <a:schemeClr val="accent3"/>
          </a:effectRef>
          <a:fontRef idx="none"/>
        </p:style>
        <p:txBody>
          <a:bodyPr vert="horz"/>
          <a:lstStyle>
            <a:lvl1pPr marL="0" indent="0">
              <a:buNone/>
              <a:defRPr sz="1200">
                <a:ln>
                  <a:noFill/>
                </a:ln>
                <a:noFill/>
                <a:effectLst/>
                <a:latin typeface="Myriad Pro"/>
              </a:defRPr>
            </a:lvl1pPr>
          </a:lstStyle>
          <a:p>
            <a:pPr lvl="0"/>
            <a:endParaRPr lang="en-US" noProof="0"/>
          </a:p>
        </p:txBody>
      </p:sp>
    </p:spTree>
    <p:extLst>
      <p:ext uri="{BB962C8B-B14F-4D97-AF65-F5344CB8AC3E}">
        <p14:creationId xmlns:p14="http://schemas.microsoft.com/office/powerpoint/2010/main" val="3641886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Text Placeholder 14"/>
          <p:cNvSpPr>
            <a:spLocks noGrp="1"/>
          </p:cNvSpPr>
          <p:nvPr>
            <p:ph type="body" sz="quarter" idx="16"/>
          </p:nvPr>
        </p:nvSpPr>
        <p:spPr>
          <a:xfrm>
            <a:off x="577850" y="685800"/>
            <a:ext cx="5118100" cy="381000"/>
          </a:xfrm>
          <a:prstGeom prst="rect">
            <a:avLst/>
          </a:prstGeom>
        </p:spPr>
        <p:txBody>
          <a:bodyPr vert="horz"/>
          <a:lstStyle>
            <a:lvl1pPr marL="0" indent="0">
              <a:buNone/>
              <a:defRPr sz="1800" b="1" i="0">
                <a:solidFill>
                  <a:srgbClr val="003399"/>
                </a:solidFill>
                <a:latin typeface="Myriad Pro"/>
              </a:defRPr>
            </a:lvl1pPr>
          </a:lstStyle>
          <a:p>
            <a:pPr lvl="0"/>
            <a:r>
              <a:rPr lang="en-US"/>
              <a:t>Click to edit Master text styles</a:t>
            </a:r>
          </a:p>
        </p:txBody>
      </p:sp>
      <p:sp>
        <p:nvSpPr>
          <p:cNvPr id="20" name="Text Placeholder 33"/>
          <p:cNvSpPr>
            <a:spLocks noGrp="1"/>
          </p:cNvSpPr>
          <p:nvPr>
            <p:ph type="body" sz="quarter" idx="18"/>
          </p:nvPr>
        </p:nvSpPr>
        <p:spPr>
          <a:xfrm>
            <a:off x="577850" y="1381870"/>
            <a:ext cx="7099300" cy="1742331"/>
          </a:xfrm>
          <a:prstGeom prst="rect">
            <a:avLst/>
          </a:prstGeom>
        </p:spPr>
        <p:txBody>
          <a:bodyPr vert="horz"/>
          <a:lstStyle>
            <a:lvl1pPr marL="0" indent="0">
              <a:buFontTx/>
              <a:buNone/>
              <a:defRPr sz="1800" b="0" i="0" baseline="0">
                <a:solidFill>
                  <a:srgbClr val="003399"/>
                </a:solidFill>
                <a:latin typeface="Myriad Pro"/>
              </a:defRPr>
            </a:lvl1pPr>
            <a:lvl2pPr>
              <a:defRPr sz="4000">
                <a:latin typeface="Myriad Pro"/>
              </a:defRPr>
            </a:lvl2pPr>
            <a:lvl3pPr>
              <a:defRPr sz="4000">
                <a:latin typeface="Myriad Pro"/>
              </a:defRPr>
            </a:lvl3pPr>
            <a:lvl4pPr>
              <a:defRPr sz="4000">
                <a:latin typeface="Myriad Pro"/>
              </a:defRPr>
            </a:lvl4pPr>
            <a:lvl5pPr>
              <a:defRPr sz="4000">
                <a:latin typeface="Myriad Pro"/>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48554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7650" y="183092"/>
            <a:ext cx="44577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47650" y="1066800"/>
            <a:ext cx="44577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47650" y="4237567"/>
            <a:ext cx="1155700" cy="243417"/>
          </a:xfrm>
          <a:prstGeom prst="rect">
            <a:avLst/>
          </a:prstGeom>
        </p:spPr>
        <p:txBody>
          <a:bodyPr vert="horz" lIns="91440" tIns="45720" rIns="91440" bIns="45720" rtlCol="0" anchor="ctr"/>
          <a:lstStyle>
            <a:lvl1pPr algn="l">
              <a:defRPr sz="650">
                <a:solidFill>
                  <a:schemeClr val="tx1">
                    <a:tint val="75000"/>
                  </a:schemeClr>
                </a:solidFill>
              </a:defRPr>
            </a:lvl1pPr>
          </a:lstStyle>
          <a:p>
            <a:fld id="{1D8BD707-D9CF-40AE-B4C6-C98DA3205C09}" type="datetimeFigureOut">
              <a:rPr lang="en-US" smtClean="0"/>
              <a:pPr/>
              <a:t>10/30/2025</a:t>
            </a:fld>
            <a:endParaRPr lang="en-US"/>
          </a:p>
        </p:txBody>
      </p:sp>
      <p:sp>
        <p:nvSpPr>
          <p:cNvPr id="5" name="Footer Placeholder 4"/>
          <p:cNvSpPr>
            <a:spLocks noGrp="1"/>
          </p:cNvSpPr>
          <p:nvPr>
            <p:ph type="ftr" sz="quarter" idx="3"/>
          </p:nvPr>
        </p:nvSpPr>
        <p:spPr>
          <a:xfrm>
            <a:off x="1692275" y="4237567"/>
            <a:ext cx="1568450" cy="243417"/>
          </a:xfrm>
          <a:prstGeom prst="rect">
            <a:avLst/>
          </a:prstGeom>
        </p:spPr>
        <p:txBody>
          <a:bodyPr vert="horz" lIns="91440" tIns="45720" rIns="91440" bIns="45720" rtlCol="0" anchor="ctr"/>
          <a:lstStyle>
            <a:lvl1pPr algn="ctr">
              <a:defRPr sz="6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549650" y="4237567"/>
            <a:ext cx="1155700" cy="243417"/>
          </a:xfrm>
          <a:prstGeom prst="rect">
            <a:avLst/>
          </a:prstGeom>
        </p:spPr>
        <p:txBody>
          <a:bodyPr vert="horz" lIns="91440" tIns="45720" rIns="91440" bIns="45720" rtlCol="0" anchor="ctr"/>
          <a:lstStyle>
            <a:lvl1pPr algn="r">
              <a:defRPr sz="65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95330" rtl="0" eaLnBrk="1" latinLnBrk="0" hangingPunct="1">
        <a:spcBef>
          <a:spcPct val="0"/>
        </a:spcBef>
        <a:buNone/>
        <a:defRPr sz="2383" kern="1200">
          <a:solidFill>
            <a:schemeClr val="tx1"/>
          </a:solidFill>
          <a:latin typeface="+mj-lt"/>
          <a:ea typeface="+mj-ea"/>
          <a:cs typeface="+mj-cs"/>
        </a:defRPr>
      </a:lvl1pPr>
    </p:titleStyle>
    <p:body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p:bodyStyle>
    <p:otherStyle>
      <a:defPPr>
        <a:defRPr lang="en-US"/>
      </a:defPPr>
      <a:lvl1pPr marL="0" algn="l" defTabSz="495330" rtl="0" eaLnBrk="1" latinLnBrk="0" hangingPunct="1">
        <a:defRPr sz="975" kern="1200">
          <a:solidFill>
            <a:schemeClr val="tx1"/>
          </a:solidFill>
          <a:latin typeface="+mn-lt"/>
          <a:ea typeface="+mn-ea"/>
          <a:cs typeface="+mn-cs"/>
        </a:defRPr>
      </a:lvl1pPr>
      <a:lvl2pPr marL="247665" algn="l" defTabSz="495330" rtl="0" eaLnBrk="1" latinLnBrk="0" hangingPunct="1">
        <a:defRPr sz="975" kern="1200">
          <a:solidFill>
            <a:schemeClr val="tx1"/>
          </a:solidFill>
          <a:latin typeface="+mn-lt"/>
          <a:ea typeface="+mn-ea"/>
          <a:cs typeface="+mn-cs"/>
        </a:defRPr>
      </a:lvl2pPr>
      <a:lvl3pPr marL="495330" algn="l" defTabSz="495330" rtl="0" eaLnBrk="1" latinLnBrk="0" hangingPunct="1">
        <a:defRPr sz="975" kern="1200">
          <a:solidFill>
            <a:schemeClr val="tx1"/>
          </a:solidFill>
          <a:latin typeface="+mn-lt"/>
          <a:ea typeface="+mn-ea"/>
          <a:cs typeface="+mn-cs"/>
        </a:defRPr>
      </a:lvl3pPr>
      <a:lvl4pPr marL="742996" algn="l" defTabSz="495330" rtl="0" eaLnBrk="1" latinLnBrk="0" hangingPunct="1">
        <a:defRPr sz="975" kern="1200">
          <a:solidFill>
            <a:schemeClr val="tx1"/>
          </a:solidFill>
          <a:latin typeface="+mn-lt"/>
          <a:ea typeface="+mn-ea"/>
          <a:cs typeface="+mn-cs"/>
        </a:defRPr>
      </a:lvl4pPr>
      <a:lvl5pPr marL="990661" algn="l" defTabSz="495330" rtl="0" eaLnBrk="1" latinLnBrk="0" hangingPunct="1">
        <a:defRPr sz="975" kern="1200">
          <a:solidFill>
            <a:schemeClr val="tx1"/>
          </a:solidFill>
          <a:latin typeface="+mn-lt"/>
          <a:ea typeface="+mn-ea"/>
          <a:cs typeface="+mn-cs"/>
        </a:defRPr>
      </a:lvl5pPr>
      <a:lvl6pPr marL="1238326" algn="l" defTabSz="495330" rtl="0" eaLnBrk="1" latinLnBrk="0" hangingPunct="1">
        <a:defRPr sz="975" kern="1200">
          <a:solidFill>
            <a:schemeClr val="tx1"/>
          </a:solidFill>
          <a:latin typeface="+mn-lt"/>
          <a:ea typeface="+mn-ea"/>
          <a:cs typeface="+mn-cs"/>
        </a:defRPr>
      </a:lvl6pPr>
      <a:lvl7pPr marL="1485991" algn="l" defTabSz="495330" rtl="0" eaLnBrk="1" latinLnBrk="0" hangingPunct="1">
        <a:defRPr sz="975" kern="1200">
          <a:solidFill>
            <a:schemeClr val="tx1"/>
          </a:solidFill>
          <a:latin typeface="+mn-lt"/>
          <a:ea typeface="+mn-ea"/>
          <a:cs typeface="+mn-cs"/>
        </a:defRPr>
      </a:lvl7pPr>
      <a:lvl8pPr marL="1733657" algn="l" defTabSz="495330" rtl="0" eaLnBrk="1" latinLnBrk="0" hangingPunct="1">
        <a:defRPr sz="975" kern="1200">
          <a:solidFill>
            <a:schemeClr val="tx1"/>
          </a:solidFill>
          <a:latin typeface="+mn-lt"/>
          <a:ea typeface="+mn-ea"/>
          <a:cs typeface="+mn-cs"/>
        </a:defRPr>
      </a:lvl8pPr>
      <a:lvl9pPr marL="1981322" algn="l" defTabSz="495330" rtl="0" eaLnBrk="1" latinLnBrk="0" hangingPunct="1">
        <a:defRPr sz="97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creen shot 2011-06-24 at 3.13.09 PM.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667750" y="228601"/>
            <a:ext cx="947606" cy="161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268534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8.emf"/></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8.emf"/></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8.emf"/></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rotWithShape="1">
          <a:blip r:embed="rId2">
            <a:extLst>
              <a:ext uri="{28A0092B-C50C-407E-A947-70E740481C1C}">
                <a14:useLocalDpi xmlns:a14="http://schemas.microsoft.com/office/drawing/2010/main" val="0"/>
              </a:ext>
            </a:extLst>
          </a:blip>
          <a:srcRect l="24178" t="16095" r="24178" b="16095"/>
          <a:stretch/>
        </p:blipFill>
        <p:spPr>
          <a:xfrm>
            <a:off x="9067800" y="113221"/>
            <a:ext cx="685801" cy="1371600"/>
          </a:xfrm>
          <a:prstGeom prst="rect">
            <a:avLst/>
          </a:prstGeom>
        </p:spPr>
      </p:pic>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79" y="131582"/>
            <a:ext cx="5228422" cy="1325260"/>
          </a:xfrm>
          <a:prstGeom prst="rect">
            <a:avLst/>
          </a:prstGeom>
        </p:spPr>
      </p:pic>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260D16CA-0FF8-E565-ED39-37DACEEE5C7E}"/>
              </a:ext>
            </a:extLst>
          </p:cNvPr>
          <p:cNvPicPr>
            <a:picLocks noChangeAspect="1"/>
          </p:cNvPicPr>
          <p:nvPr/>
        </p:nvPicPr>
        <p:blipFill>
          <a:blip r:embed="rId4"/>
          <a:srcRect t="11366" b="11366"/>
          <a:stretch>
            <a:fillRect/>
          </a:stretch>
        </p:blipFill>
        <p:spPr>
          <a:xfrm>
            <a:off x="29378" y="3856742"/>
            <a:ext cx="5858218" cy="3001258"/>
          </a:xfrm>
          <a:prstGeom prst="rect">
            <a:avLst/>
          </a:prstGeom>
        </p:spPr>
      </p:pic>
      <p:pic>
        <p:nvPicPr>
          <p:cNvPr id="9" name="Espace réservé pour une image  13" descr="Une image contenant habits, homme, personne, chaise&#10;&#10;Le contenu généré par l’IA peut être incorrect.">
            <a:extLst>
              <a:ext uri="{FF2B5EF4-FFF2-40B4-BE49-F238E27FC236}">
                <a16:creationId xmlns:a16="http://schemas.microsoft.com/office/drawing/2014/main" id="{E80594BF-63E1-102E-F058-7D17F9C3F89E}"/>
              </a:ext>
            </a:extLst>
          </p:cNvPr>
          <p:cNvPicPr>
            <a:picLocks noChangeAspect="1"/>
          </p:cNvPicPr>
          <p:nvPr/>
        </p:nvPicPr>
        <p:blipFill>
          <a:blip r:embed="rId5"/>
          <a:srcRect l="12332" r="12332"/>
          <a:stretch>
            <a:fillRect/>
          </a:stretch>
        </p:blipFill>
        <p:spPr>
          <a:xfrm>
            <a:off x="5870443" y="3837201"/>
            <a:ext cx="4027788" cy="3020799"/>
          </a:xfrm>
          <a:prstGeom prst="rect">
            <a:avLst/>
          </a:prstGeom>
        </p:spPr>
      </p:pic>
      <p:sp>
        <p:nvSpPr>
          <p:cNvPr id="12" name="Text Placeholder 4">
            <a:extLst>
              <a:ext uri="{FF2B5EF4-FFF2-40B4-BE49-F238E27FC236}">
                <a16:creationId xmlns:a16="http://schemas.microsoft.com/office/drawing/2014/main" id="{D5537958-E4D7-F0FB-EC66-84227BAE989F}"/>
              </a:ext>
            </a:extLst>
          </p:cNvPr>
          <p:cNvSpPr txBox="1">
            <a:spLocks/>
          </p:cNvSpPr>
          <p:nvPr/>
        </p:nvSpPr>
        <p:spPr bwMode="auto">
          <a:xfrm>
            <a:off x="381000" y="1649199"/>
            <a:ext cx="8365067" cy="13716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4000" b="1" i="0">
                <a:solidFill>
                  <a:srgbClr val="003399"/>
                </a:solidFill>
                <a:latin typeface="Myriad Pro"/>
                <a:ea typeface="ＭＳ Ｐゴシック" charset="-128"/>
                <a:cs typeface="ＭＳ Ｐゴシック" charset="-128"/>
              </a:defRPr>
            </a:lvl1pPr>
            <a:lvl2pPr marL="742950" indent="-285750" algn="l" rtl="0" eaLnBrk="0" fontAlgn="base" hangingPunct="0">
              <a:spcBef>
                <a:spcPct val="20000"/>
              </a:spcBef>
              <a:spcAft>
                <a:spcPct val="0"/>
              </a:spcAft>
              <a:buChar char="–"/>
              <a:defRPr sz="4000">
                <a:solidFill>
                  <a:schemeClr val="tx1"/>
                </a:solidFill>
                <a:latin typeface="Myriad Pro"/>
                <a:ea typeface="ＭＳ Ｐゴシック" charset="-128"/>
              </a:defRPr>
            </a:lvl2pPr>
            <a:lvl3pPr marL="1143000" indent="-228600" algn="l" rtl="0" eaLnBrk="0" fontAlgn="base" hangingPunct="0">
              <a:spcBef>
                <a:spcPct val="20000"/>
              </a:spcBef>
              <a:spcAft>
                <a:spcPct val="0"/>
              </a:spcAft>
              <a:buChar char="•"/>
              <a:defRPr sz="4000">
                <a:solidFill>
                  <a:schemeClr val="tx1"/>
                </a:solidFill>
                <a:latin typeface="Myriad Pro"/>
                <a:ea typeface="ＭＳ Ｐゴシック" charset="-128"/>
              </a:defRPr>
            </a:lvl3pPr>
            <a:lvl4pPr marL="1600200" indent="-228600" algn="l" rtl="0" eaLnBrk="0" fontAlgn="base" hangingPunct="0">
              <a:spcBef>
                <a:spcPct val="20000"/>
              </a:spcBef>
              <a:spcAft>
                <a:spcPct val="0"/>
              </a:spcAft>
              <a:buChar char="–"/>
              <a:defRPr sz="4000">
                <a:solidFill>
                  <a:schemeClr val="tx1"/>
                </a:solidFill>
                <a:latin typeface="Myriad Pro"/>
                <a:ea typeface="ＭＳ Ｐゴシック" charset="-128"/>
              </a:defRPr>
            </a:lvl4pPr>
            <a:lvl5pPr marL="2057400" indent="-228600" algn="l" rtl="0" eaLnBrk="0" fontAlgn="base" hangingPunct="0">
              <a:spcBef>
                <a:spcPct val="20000"/>
              </a:spcBef>
              <a:spcAft>
                <a:spcPct val="0"/>
              </a:spcAft>
              <a:buChar char="»"/>
              <a:defRPr sz="4000">
                <a:solidFill>
                  <a:schemeClr val="tx1"/>
                </a:solidFill>
                <a:latin typeface="Myriad Pro"/>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defTabSz="914400"/>
            <a:r>
              <a:rPr lang="en-US" sz="4400" kern="0" dirty="0" err="1">
                <a:latin typeface="Candara" pitchFamily="34" charset="0"/>
                <a:ea typeface="ＭＳ Ｐゴシック" charset="0"/>
                <a:cs typeface="ＭＳ Ｐゴシック" charset="0"/>
              </a:rPr>
              <a:t>Présentation</a:t>
            </a:r>
            <a:r>
              <a:rPr lang="en-US" sz="4400" kern="0" dirty="0">
                <a:latin typeface="Candara" pitchFamily="34" charset="0"/>
                <a:ea typeface="ＭＳ Ｐゴシック" charset="0"/>
                <a:cs typeface="ＭＳ Ｐゴシック" charset="0"/>
              </a:rPr>
              <a:t> revue a</a:t>
            </a:r>
            <a:r>
              <a:rPr lang="fr-FR" sz="4400" kern="0" dirty="0" err="1">
                <a:latin typeface="Candara" pitchFamily="34" charset="0"/>
                <a:ea typeface="ＭＳ Ｐゴシック" charset="0"/>
                <a:cs typeface="ＭＳ Ｐゴシック" charset="0"/>
              </a:rPr>
              <a:t>nnuelle</a:t>
            </a:r>
            <a:r>
              <a:rPr lang="fr-FR" sz="4400" kern="0" dirty="0">
                <a:latin typeface="Candara" pitchFamily="34" charset="0"/>
                <a:ea typeface="ＭＳ Ｐゴシック" charset="0"/>
                <a:cs typeface="ＭＳ Ｐゴシック" charset="0"/>
              </a:rPr>
              <a:t> 2025</a:t>
            </a:r>
          </a:p>
          <a:p>
            <a:pPr defTabSz="914400"/>
            <a:r>
              <a:rPr lang="fr-FR" sz="4400" kern="0" dirty="0">
                <a:latin typeface="Candara" pitchFamily="34" charset="0"/>
                <a:ea typeface="ＭＳ Ｐゴシック" charset="0"/>
                <a:cs typeface="ＭＳ Ｐゴシック" charset="0"/>
              </a:rPr>
              <a:t>Programme PIPSH</a:t>
            </a:r>
            <a:r>
              <a:rPr lang="en-US" sz="4400" kern="0" dirty="0">
                <a:latin typeface="Candara" pitchFamily="34" charset="0"/>
                <a:ea typeface="ＭＳ Ｐゴシック" charset="0"/>
                <a:cs typeface="ＭＳ Ｐゴシック" charset="0"/>
              </a:rPr>
              <a:t> </a:t>
            </a:r>
          </a:p>
        </p:txBody>
      </p:sp>
      <p:sp>
        <p:nvSpPr>
          <p:cNvPr id="17" name="Text Placeholder 5">
            <a:extLst>
              <a:ext uri="{FF2B5EF4-FFF2-40B4-BE49-F238E27FC236}">
                <a16:creationId xmlns:a16="http://schemas.microsoft.com/office/drawing/2014/main" id="{40796CBF-247B-5F0C-ECDB-4137EC8BBE07}"/>
              </a:ext>
            </a:extLst>
          </p:cNvPr>
          <p:cNvSpPr txBox="1">
            <a:spLocks/>
          </p:cNvSpPr>
          <p:nvPr/>
        </p:nvSpPr>
        <p:spPr bwMode="auto">
          <a:xfrm>
            <a:off x="457200" y="3162300"/>
            <a:ext cx="6553200" cy="5334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2400" b="0" i="0" baseline="0">
                <a:solidFill>
                  <a:srgbClr val="003399"/>
                </a:solidFill>
                <a:latin typeface="Myriad Pro"/>
                <a:ea typeface="ＭＳ Ｐゴシック" charset="-128"/>
                <a:cs typeface="ＭＳ Ｐゴシック" charset="-128"/>
              </a:defRPr>
            </a:lvl1pPr>
            <a:lvl2pPr marL="742950" indent="-285750" algn="l" rtl="0" eaLnBrk="0" fontAlgn="base" hangingPunct="0">
              <a:spcBef>
                <a:spcPct val="20000"/>
              </a:spcBef>
              <a:spcAft>
                <a:spcPct val="0"/>
              </a:spcAft>
              <a:buChar char="–"/>
              <a:defRPr sz="4000">
                <a:solidFill>
                  <a:schemeClr val="tx1"/>
                </a:solidFill>
                <a:latin typeface="Myriad Pro"/>
                <a:ea typeface="ＭＳ Ｐゴシック" charset="-128"/>
              </a:defRPr>
            </a:lvl2pPr>
            <a:lvl3pPr marL="1143000" indent="-228600" algn="l" rtl="0" eaLnBrk="0" fontAlgn="base" hangingPunct="0">
              <a:spcBef>
                <a:spcPct val="20000"/>
              </a:spcBef>
              <a:spcAft>
                <a:spcPct val="0"/>
              </a:spcAft>
              <a:buChar char="•"/>
              <a:defRPr sz="4000">
                <a:solidFill>
                  <a:schemeClr val="tx1"/>
                </a:solidFill>
                <a:latin typeface="Myriad Pro"/>
                <a:ea typeface="ＭＳ Ｐゴシック" charset="-128"/>
              </a:defRPr>
            </a:lvl3pPr>
            <a:lvl4pPr marL="1600200" indent="-228600" algn="l" rtl="0" eaLnBrk="0" fontAlgn="base" hangingPunct="0">
              <a:spcBef>
                <a:spcPct val="20000"/>
              </a:spcBef>
              <a:spcAft>
                <a:spcPct val="0"/>
              </a:spcAft>
              <a:buChar char="–"/>
              <a:defRPr sz="4000">
                <a:solidFill>
                  <a:schemeClr val="tx1"/>
                </a:solidFill>
                <a:latin typeface="Myriad Pro"/>
                <a:ea typeface="ＭＳ Ｐゴシック" charset="-128"/>
              </a:defRPr>
            </a:lvl4pPr>
            <a:lvl5pPr marL="2057400" indent="-228600" algn="l" rtl="0" eaLnBrk="0" fontAlgn="base" hangingPunct="0">
              <a:spcBef>
                <a:spcPct val="20000"/>
              </a:spcBef>
              <a:spcAft>
                <a:spcPct val="0"/>
              </a:spcAft>
              <a:buChar char="»"/>
              <a:defRPr sz="4000">
                <a:solidFill>
                  <a:schemeClr val="tx1"/>
                </a:solidFill>
                <a:latin typeface="Myriad Pro"/>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defTabSz="914400"/>
            <a:r>
              <a:rPr lang="fr-FR" kern="0">
                <a:latin typeface="Candara" pitchFamily="34" charset="0"/>
                <a:ea typeface="ＭＳ Ｐゴシック" charset="0"/>
                <a:cs typeface="ＭＳ Ｐゴシック" charset="0"/>
              </a:rPr>
              <a:t>PNUD-Maroc,  </a:t>
            </a:r>
            <a:r>
              <a:rPr lang="fr-FR" kern="0">
                <a:latin typeface="Candara" pitchFamily="34" charset="0"/>
                <a:ea typeface="ＭＳ Ｐゴシック" charset="0"/>
              </a:rPr>
              <a:t>03 novembre </a:t>
            </a:r>
            <a:r>
              <a:rPr lang="fr-FR" kern="0">
                <a:latin typeface="Candara" pitchFamily="34" charset="0"/>
                <a:ea typeface="ＭＳ Ｐゴシック" charset="0"/>
                <a:cs typeface="ＭＳ Ｐゴシック" charset="0"/>
              </a:rPr>
              <a:t>2025</a:t>
            </a:r>
          </a:p>
          <a:p>
            <a:pPr defTabSz="914400"/>
            <a:endParaRPr lang="fr-FR" kern="0">
              <a:latin typeface="Myriad Pro" charset="0"/>
              <a:ea typeface="ＭＳ Ｐゴシック" charset="0"/>
              <a:cs typeface="ＭＳ Ｐゴシック" charset="0"/>
            </a:endParaRPr>
          </a:p>
          <a:p>
            <a:pPr defTabSz="914400"/>
            <a:endParaRPr lang="fr-FR" kern="0" dirty="0">
              <a:latin typeface="Myriad Pro" charset="0"/>
              <a:ea typeface="ＭＳ Ｐゴシック" charset="0"/>
              <a:cs typeface="ＭＳ Ｐゴシック"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p:cNvGrpSpPr/>
          <p:nvPr/>
        </p:nvGrpSpPr>
        <p:grpSpPr>
          <a:xfrm>
            <a:off x="-4011" y="8022"/>
            <a:ext cx="9827240" cy="904676"/>
            <a:chOff x="-4011" y="8022"/>
            <a:chExt cx="9827240" cy="904676"/>
          </a:xfrm>
        </p:grpSpPr>
        <p:pic>
          <p:nvPicPr>
            <p:cNvPr id="18" name="Image 17"/>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19" name="Imag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22" name="Image 21"/>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23" name="Connecteur droit 22"/>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xt Placeholder 2"/>
          <p:cNvSpPr txBox="1">
            <a:spLocks/>
          </p:cNvSpPr>
          <p:nvPr/>
        </p:nvSpPr>
        <p:spPr bwMode="auto">
          <a:xfrm>
            <a:off x="858059" y="1371600"/>
            <a:ext cx="7267575" cy="5029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lIns="91440" tIns="45720" rIns="91440" bIns="45720" numCol="1" anchor="t" anchorCtr="0" compatLnSpc="1">
            <a:prstTxWarp prst="textNoShape">
              <a:avLst/>
            </a:prstTxWarp>
          </a:bodyPr>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marL="514350" indent="-514350">
              <a:lnSpc>
                <a:spcPct val="150000"/>
              </a:lnSpc>
              <a:spcBef>
                <a:spcPts val="600"/>
              </a:spcBef>
              <a:spcAft>
                <a:spcPts val="600"/>
              </a:spcAft>
              <a:buFont typeface="+mj-lt"/>
              <a:buAutoNum type="romanUcPeriod"/>
            </a:pPr>
            <a:r>
              <a:rPr lang="fr-FR" sz="2800" dirty="0">
                <a:solidFill>
                  <a:schemeClr val="tx2">
                    <a:lumMod val="75000"/>
                  </a:schemeClr>
                </a:solidFill>
                <a:latin typeface="Calibri" panose="020F0502020204030204" pitchFamily="34" charset="0"/>
                <a:ea typeface="ＭＳ Ｐゴシック" charset="0"/>
                <a:cs typeface="Calibri" panose="020F0502020204030204" pitchFamily="34" charset="0"/>
              </a:rPr>
              <a:t>Contexte et aperçu du projet </a:t>
            </a:r>
          </a:p>
          <a:p>
            <a:pPr marL="514350" indent="-514350">
              <a:lnSpc>
                <a:spcPct val="150000"/>
              </a:lnSpc>
              <a:spcBef>
                <a:spcPts val="600"/>
              </a:spcBef>
              <a:spcAft>
                <a:spcPts val="600"/>
              </a:spcAft>
              <a:buFont typeface="+mj-lt"/>
              <a:buAutoNum type="romanUcPeriod"/>
            </a:pPr>
            <a:r>
              <a:rPr lang="fr-FR" sz="2800" dirty="0">
                <a:solidFill>
                  <a:schemeClr val="tx2">
                    <a:lumMod val="75000"/>
                  </a:schemeClr>
                </a:solidFill>
                <a:latin typeface="Calibri" panose="020F0502020204030204" pitchFamily="34" charset="0"/>
                <a:ea typeface="ＭＳ Ｐゴシック" charset="0"/>
                <a:cs typeface="Calibri" panose="020F0502020204030204" pitchFamily="34" charset="0"/>
              </a:rPr>
              <a:t>Résultats du Projet </a:t>
            </a:r>
          </a:p>
          <a:p>
            <a:pPr marL="514350" indent="-514350">
              <a:lnSpc>
                <a:spcPct val="150000"/>
              </a:lnSpc>
              <a:spcBef>
                <a:spcPts val="600"/>
              </a:spcBef>
              <a:spcAft>
                <a:spcPts val="600"/>
              </a:spcAft>
              <a:buFont typeface="+mj-lt"/>
              <a:buAutoNum type="romanUcPeriod"/>
            </a:pPr>
            <a:r>
              <a:rPr lang="fr-FR" sz="2800" dirty="0">
                <a:solidFill>
                  <a:schemeClr val="tx2">
                    <a:lumMod val="75000"/>
                  </a:schemeClr>
                </a:solidFill>
                <a:latin typeface="Calibri" panose="020F0502020204030204" pitchFamily="34" charset="0"/>
                <a:ea typeface="ＭＳ Ｐゴシック" charset="0"/>
                <a:cs typeface="Calibri" panose="020F0502020204030204" pitchFamily="34" charset="0"/>
              </a:rPr>
              <a:t>Contribution CPD/UNDAF, PS et ODD</a:t>
            </a:r>
          </a:p>
          <a:p>
            <a:pPr marL="514350" indent="-514350">
              <a:lnSpc>
                <a:spcPct val="150000"/>
              </a:lnSpc>
              <a:spcBef>
                <a:spcPts val="600"/>
              </a:spcBef>
              <a:spcAft>
                <a:spcPts val="600"/>
              </a:spcAft>
              <a:buFont typeface="+mj-lt"/>
              <a:buAutoNum type="romanUcPeriod"/>
            </a:pPr>
            <a:r>
              <a:rPr lang="fr-FR" sz="2800" dirty="0">
                <a:solidFill>
                  <a:schemeClr val="tx2">
                    <a:lumMod val="75000"/>
                  </a:schemeClr>
                </a:solidFill>
                <a:latin typeface="Calibri" panose="020F0502020204030204" pitchFamily="34" charset="0"/>
                <a:ea typeface="ＭＳ Ｐゴシック" charset="0"/>
                <a:cs typeface="Calibri" panose="020F0502020204030204" pitchFamily="34" charset="0"/>
              </a:rPr>
              <a:t>Principes de programmation </a:t>
            </a:r>
          </a:p>
          <a:p>
            <a:pPr marL="514350" indent="-514350">
              <a:lnSpc>
                <a:spcPct val="150000"/>
              </a:lnSpc>
              <a:spcBef>
                <a:spcPts val="600"/>
              </a:spcBef>
              <a:spcAft>
                <a:spcPts val="600"/>
              </a:spcAft>
              <a:buFont typeface="+mj-lt"/>
              <a:buAutoNum type="romanUcPeriod"/>
            </a:pPr>
            <a:r>
              <a:rPr lang="fr-FR" sz="2800" dirty="0">
                <a:solidFill>
                  <a:schemeClr val="tx2">
                    <a:lumMod val="75000"/>
                  </a:schemeClr>
                </a:solidFill>
                <a:latin typeface="Calibri" panose="020F0502020204030204" pitchFamily="34" charset="0"/>
                <a:ea typeface="ＭＳ Ｐゴシック" charset="0"/>
                <a:cs typeface="Calibri" panose="020F0502020204030204" pitchFamily="34" charset="0"/>
              </a:rPr>
              <a:t>Outils du suivi et recommandations </a:t>
            </a:r>
          </a:p>
          <a:p>
            <a:pPr marL="0" indent="0">
              <a:lnSpc>
                <a:spcPct val="200000"/>
              </a:lnSpc>
              <a:spcBef>
                <a:spcPts val="600"/>
              </a:spcBef>
              <a:spcAft>
                <a:spcPts val="600"/>
              </a:spcAft>
              <a:buFont typeface="Arial" pitchFamily="34" charset="0"/>
              <a:buNone/>
            </a:pPr>
            <a:endParaRPr lang="fr-FR" sz="2800" b="1" dirty="0">
              <a:solidFill>
                <a:srgbClr val="0070C0"/>
              </a:solidFill>
              <a:latin typeface="Calibri" panose="020F0502020204030204" pitchFamily="34" charset="0"/>
              <a:ea typeface="ＭＳ Ｐゴシック" charset="0"/>
              <a:cs typeface="Calibri" panose="020F0502020204030204" pitchFamily="34" charset="0"/>
            </a:endParaRPr>
          </a:p>
        </p:txBody>
      </p:sp>
      <p:sp>
        <p:nvSpPr>
          <p:cNvPr id="3" name="Text Placeholder 1">
            <a:extLst>
              <a:ext uri="{FF2B5EF4-FFF2-40B4-BE49-F238E27FC236}">
                <a16:creationId xmlns:a16="http://schemas.microsoft.com/office/drawing/2014/main" id="{6BFA8C30-4498-E756-5D63-D33DAB5C81BF}"/>
              </a:ext>
            </a:extLst>
          </p:cNvPr>
          <p:cNvSpPr txBox="1">
            <a:spLocks/>
          </p:cNvSpPr>
          <p:nvPr/>
        </p:nvSpPr>
        <p:spPr bwMode="auto">
          <a:xfrm>
            <a:off x="934502" y="357612"/>
            <a:ext cx="6553200" cy="5207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2800" b="1" i="0">
                <a:solidFill>
                  <a:srgbClr val="003399"/>
                </a:solidFill>
                <a:latin typeface="Myriad Pro"/>
                <a:ea typeface="ＭＳ Ｐゴシック" charset="-128"/>
                <a:cs typeface="ＭＳ Ｐゴシック" charset="-128"/>
              </a:defRPr>
            </a:lvl1pPr>
            <a:lvl2pPr marL="742950" indent="-285750" algn="l" rtl="0" eaLnBrk="0" fontAlgn="base" hangingPunct="0">
              <a:spcBef>
                <a:spcPct val="20000"/>
              </a:spcBef>
              <a:spcAft>
                <a:spcPct val="0"/>
              </a:spcAft>
              <a:buChar char="–"/>
              <a:defRPr sz="4000">
                <a:solidFill>
                  <a:schemeClr val="tx1"/>
                </a:solidFill>
                <a:latin typeface="Myriad Pro"/>
                <a:ea typeface="ＭＳ Ｐゴシック" charset="-128"/>
              </a:defRPr>
            </a:lvl2pPr>
            <a:lvl3pPr marL="1143000" indent="-228600" algn="l" rtl="0" eaLnBrk="0" fontAlgn="base" hangingPunct="0">
              <a:spcBef>
                <a:spcPct val="20000"/>
              </a:spcBef>
              <a:spcAft>
                <a:spcPct val="0"/>
              </a:spcAft>
              <a:buChar char="•"/>
              <a:defRPr sz="4000">
                <a:solidFill>
                  <a:schemeClr val="tx1"/>
                </a:solidFill>
                <a:latin typeface="Myriad Pro"/>
                <a:ea typeface="ＭＳ Ｐゴシック" charset="-128"/>
              </a:defRPr>
            </a:lvl3pPr>
            <a:lvl4pPr marL="1600200" indent="-228600" algn="l" rtl="0" eaLnBrk="0" fontAlgn="base" hangingPunct="0">
              <a:spcBef>
                <a:spcPct val="20000"/>
              </a:spcBef>
              <a:spcAft>
                <a:spcPct val="0"/>
              </a:spcAft>
              <a:buChar char="–"/>
              <a:defRPr sz="4000">
                <a:solidFill>
                  <a:schemeClr val="tx1"/>
                </a:solidFill>
                <a:latin typeface="Myriad Pro"/>
                <a:ea typeface="ＭＳ Ｐゴシック" charset="-128"/>
              </a:defRPr>
            </a:lvl4pPr>
            <a:lvl5pPr marL="2057400" indent="-228600" algn="l" rtl="0" eaLnBrk="0" fontAlgn="base" hangingPunct="0">
              <a:spcBef>
                <a:spcPct val="20000"/>
              </a:spcBef>
              <a:spcAft>
                <a:spcPct val="0"/>
              </a:spcAft>
              <a:buChar char="»"/>
              <a:defRPr sz="4000">
                <a:solidFill>
                  <a:schemeClr val="tx1"/>
                </a:solidFill>
                <a:latin typeface="Myriad Pro"/>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defTabSz="914400"/>
            <a:r>
              <a:rPr lang="en-US" kern="0">
                <a:latin typeface="Candara" pitchFamily="34" charset="0"/>
                <a:ea typeface="ＭＳ Ｐゴシック" charset="0"/>
                <a:cs typeface="ＭＳ Ｐゴシック" charset="0"/>
              </a:rPr>
              <a:t>Plan du rapport</a:t>
            </a:r>
            <a:endParaRPr lang="fr-FR" kern="0" dirty="0">
              <a:latin typeface="Candara" pitchFamily="34" charset="0"/>
              <a:ea typeface="ＭＳ Ｐゴシック" charset="0"/>
              <a:cs typeface="ＭＳ Ｐゴシック" charset="0"/>
            </a:endParaRPr>
          </a:p>
        </p:txBody>
      </p:sp>
    </p:spTree>
    <p:extLst>
      <p:ext uri="{BB962C8B-B14F-4D97-AF65-F5344CB8AC3E}">
        <p14:creationId xmlns:p14="http://schemas.microsoft.com/office/powerpoint/2010/main" val="1124422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714E-B89D-CBAF-82CF-0320D491603B}"/>
            </a:ext>
          </a:extLst>
        </p:cNvPr>
        <p:cNvGrpSpPr/>
        <p:nvPr/>
      </p:nvGrpSpPr>
      <p:grpSpPr>
        <a:xfrm>
          <a:off x="0" y="0"/>
          <a:ext cx="0" cy="0"/>
          <a:chOff x="0" y="0"/>
          <a:chExt cx="0" cy="0"/>
        </a:xfrm>
      </p:grpSpPr>
      <p:pic>
        <p:nvPicPr>
          <p:cNvPr id="13" name="Image 12">
            <a:extLst>
              <a:ext uri="{FF2B5EF4-FFF2-40B4-BE49-F238E27FC236}">
                <a16:creationId xmlns:a16="http://schemas.microsoft.com/office/drawing/2014/main" id="{53A5DBDB-35F7-9986-22E9-C0B2C6AFF89A}"/>
              </a:ext>
            </a:extLst>
          </p:cNvPr>
          <p:cNvPicPr>
            <a:picLocks noChangeAspect="1"/>
          </p:cNvPicPr>
          <p:nvPr/>
        </p:nvPicPr>
        <p:blipFill rotWithShape="1">
          <a:blip r:embed="rId2">
            <a:extLst>
              <a:ext uri="{28A0092B-C50C-407E-A947-70E740481C1C}">
                <a14:useLocalDpi xmlns:a14="http://schemas.microsoft.com/office/drawing/2010/main" val="0"/>
              </a:ext>
            </a:extLst>
          </a:blip>
          <a:srcRect l="24178" t="16095" r="24178" b="16095"/>
          <a:stretch/>
        </p:blipFill>
        <p:spPr>
          <a:xfrm>
            <a:off x="9067800" y="113221"/>
            <a:ext cx="685801" cy="1371600"/>
          </a:xfrm>
          <a:prstGeom prst="rect">
            <a:avLst/>
          </a:prstGeom>
        </p:spPr>
      </p:pic>
      <p:pic>
        <p:nvPicPr>
          <p:cNvPr id="14" name="Image 13">
            <a:extLst>
              <a:ext uri="{FF2B5EF4-FFF2-40B4-BE49-F238E27FC236}">
                <a16:creationId xmlns:a16="http://schemas.microsoft.com/office/drawing/2014/main" id="{EFEF73BE-A4C8-C0D7-9C9E-44DB9A9F17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79" y="131582"/>
            <a:ext cx="5228422" cy="1325260"/>
          </a:xfrm>
          <a:prstGeom prst="rect">
            <a:avLst/>
          </a:prstGeom>
        </p:spPr>
      </p:pic>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6CD117CE-A85D-28EA-BB3F-291AFC41385A}"/>
              </a:ext>
            </a:extLst>
          </p:cNvPr>
          <p:cNvPicPr>
            <a:picLocks noChangeAspect="1"/>
          </p:cNvPicPr>
          <p:nvPr/>
        </p:nvPicPr>
        <p:blipFill>
          <a:blip r:embed="rId4"/>
          <a:srcRect t="11366" b="11366"/>
          <a:stretch>
            <a:fillRect/>
          </a:stretch>
        </p:blipFill>
        <p:spPr>
          <a:xfrm>
            <a:off x="29378" y="3856742"/>
            <a:ext cx="5858218" cy="3001258"/>
          </a:xfrm>
          <a:prstGeom prst="rect">
            <a:avLst/>
          </a:prstGeom>
        </p:spPr>
      </p:pic>
      <p:pic>
        <p:nvPicPr>
          <p:cNvPr id="9" name="Espace réservé pour une image  13" descr="Une image contenant habits, homme, personne, chaise&#10;&#10;Le contenu généré par l’IA peut être incorrect.">
            <a:extLst>
              <a:ext uri="{FF2B5EF4-FFF2-40B4-BE49-F238E27FC236}">
                <a16:creationId xmlns:a16="http://schemas.microsoft.com/office/drawing/2014/main" id="{3747E248-EB34-8DA0-2D08-4F8D3A5C820D}"/>
              </a:ext>
            </a:extLst>
          </p:cNvPr>
          <p:cNvPicPr>
            <a:picLocks noChangeAspect="1"/>
          </p:cNvPicPr>
          <p:nvPr/>
        </p:nvPicPr>
        <p:blipFill>
          <a:blip r:embed="rId5"/>
          <a:srcRect l="12332" r="12332"/>
          <a:stretch>
            <a:fillRect/>
          </a:stretch>
        </p:blipFill>
        <p:spPr>
          <a:xfrm>
            <a:off x="5870443" y="3837201"/>
            <a:ext cx="4027788" cy="3020799"/>
          </a:xfrm>
          <a:prstGeom prst="rect">
            <a:avLst/>
          </a:prstGeom>
        </p:spPr>
      </p:pic>
      <p:sp>
        <p:nvSpPr>
          <p:cNvPr id="12" name="Text Placeholder 4">
            <a:extLst>
              <a:ext uri="{FF2B5EF4-FFF2-40B4-BE49-F238E27FC236}">
                <a16:creationId xmlns:a16="http://schemas.microsoft.com/office/drawing/2014/main" id="{33859FE3-BAC0-5C3A-3A20-143E40739F60}"/>
              </a:ext>
            </a:extLst>
          </p:cNvPr>
          <p:cNvSpPr txBox="1">
            <a:spLocks/>
          </p:cNvSpPr>
          <p:nvPr/>
        </p:nvSpPr>
        <p:spPr bwMode="auto">
          <a:xfrm>
            <a:off x="381000" y="1649199"/>
            <a:ext cx="8365067" cy="13716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4000" b="1" i="0">
                <a:solidFill>
                  <a:srgbClr val="003399"/>
                </a:solidFill>
                <a:latin typeface="Myriad Pro"/>
                <a:ea typeface="ＭＳ Ｐゴシック" charset="-128"/>
                <a:cs typeface="ＭＳ Ｐゴシック" charset="-128"/>
              </a:defRPr>
            </a:lvl1pPr>
            <a:lvl2pPr marL="742950" indent="-285750" algn="l" rtl="0" eaLnBrk="0" fontAlgn="base" hangingPunct="0">
              <a:spcBef>
                <a:spcPct val="20000"/>
              </a:spcBef>
              <a:spcAft>
                <a:spcPct val="0"/>
              </a:spcAft>
              <a:buChar char="–"/>
              <a:defRPr sz="4000">
                <a:solidFill>
                  <a:schemeClr val="tx1"/>
                </a:solidFill>
                <a:latin typeface="Myriad Pro"/>
                <a:ea typeface="ＭＳ Ｐゴシック" charset="-128"/>
              </a:defRPr>
            </a:lvl2pPr>
            <a:lvl3pPr marL="1143000" indent="-228600" algn="l" rtl="0" eaLnBrk="0" fontAlgn="base" hangingPunct="0">
              <a:spcBef>
                <a:spcPct val="20000"/>
              </a:spcBef>
              <a:spcAft>
                <a:spcPct val="0"/>
              </a:spcAft>
              <a:buChar char="•"/>
              <a:defRPr sz="4000">
                <a:solidFill>
                  <a:schemeClr val="tx1"/>
                </a:solidFill>
                <a:latin typeface="Myriad Pro"/>
                <a:ea typeface="ＭＳ Ｐゴシック" charset="-128"/>
              </a:defRPr>
            </a:lvl3pPr>
            <a:lvl4pPr marL="1600200" indent="-228600" algn="l" rtl="0" eaLnBrk="0" fontAlgn="base" hangingPunct="0">
              <a:spcBef>
                <a:spcPct val="20000"/>
              </a:spcBef>
              <a:spcAft>
                <a:spcPct val="0"/>
              </a:spcAft>
              <a:buChar char="–"/>
              <a:defRPr sz="4000">
                <a:solidFill>
                  <a:schemeClr val="tx1"/>
                </a:solidFill>
                <a:latin typeface="Myriad Pro"/>
                <a:ea typeface="ＭＳ Ｐゴシック" charset="-128"/>
              </a:defRPr>
            </a:lvl4pPr>
            <a:lvl5pPr marL="2057400" indent="-228600" algn="l" rtl="0" eaLnBrk="0" fontAlgn="base" hangingPunct="0">
              <a:spcBef>
                <a:spcPct val="20000"/>
              </a:spcBef>
              <a:spcAft>
                <a:spcPct val="0"/>
              </a:spcAft>
              <a:buChar char="»"/>
              <a:defRPr sz="4000">
                <a:solidFill>
                  <a:schemeClr val="tx1"/>
                </a:solidFill>
                <a:latin typeface="Myriad Pro"/>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defTabSz="914400"/>
            <a:r>
              <a:rPr lang="en-US" sz="4400" kern="0" dirty="0" err="1">
                <a:latin typeface="Candara" pitchFamily="34" charset="0"/>
                <a:ea typeface="ＭＳ Ｐゴシック" charset="0"/>
                <a:cs typeface="ＭＳ Ｐゴシック" charset="0"/>
              </a:rPr>
              <a:t>Présentation</a:t>
            </a:r>
            <a:r>
              <a:rPr lang="en-US" sz="4400" kern="0" dirty="0">
                <a:latin typeface="Candara" pitchFamily="34" charset="0"/>
                <a:ea typeface="ＭＳ Ｐゴシック" charset="0"/>
                <a:cs typeface="ＭＳ Ｐゴシック" charset="0"/>
              </a:rPr>
              <a:t> revue a</a:t>
            </a:r>
            <a:r>
              <a:rPr lang="fr-FR" sz="4400" kern="0" dirty="0" err="1">
                <a:latin typeface="Candara" pitchFamily="34" charset="0"/>
                <a:ea typeface="ＭＳ Ｐゴシック" charset="0"/>
                <a:cs typeface="ＭＳ Ｐゴシック" charset="0"/>
              </a:rPr>
              <a:t>nnuelle</a:t>
            </a:r>
            <a:r>
              <a:rPr lang="fr-FR" sz="4400" kern="0" dirty="0">
                <a:latin typeface="Candara" pitchFamily="34" charset="0"/>
                <a:ea typeface="ＭＳ Ｐゴシック" charset="0"/>
                <a:cs typeface="ＭＳ Ｐゴシック" charset="0"/>
              </a:rPr>
              <a:t> 2025</a:t>
            </a:r>
          </a:p>
          <a:p>
            <a:pPr defTabSz="914400"/>
            <a:r>
              <a:rPr lang="fr-FR" sz="4400" kern="0" dirty="0">
                <a:latin typeface="Candara" pitchFamily="34" charset="0"/>
                <a:ea typeface="ＭＳ Ｐゴシック" charset="0"/>
                <a:cs typeface="ＭＳ Ｐゴシック" charset="0"/>
              </a:rPr>
              <a:t>Programme PIPSH</a:t>
            </a:r>
            <a:r>
              <a:rPr lang="en-US" sz="4400" kern="0" dirty="0">
                <a:latin typeface="Candara" pitchFamily="34" charset="0"/>
                <a:ea typeface="ＭＳ Ｐゴシック" charset="0"/>
                <a:cs typeface="ＭＳ Ｐゴシック" charset="0"/>
              </a:rPr>
              <a:t> </a:t>
            </a:r>
          </a:p>
        </p:txBody>
      </p:sp>
      <p:sp>
        <p:nvSpPr>
          <p:cNvPr id="17" name="Text Placeholder 5">
            <a:extLst>
              <a:ext uri="{FF2B5EF4-FFF2-40B4-BE49-F238E27FC236}">
                <a16:creationId xmlns:a16="http://schemas.microsoft.com/office/drawing/2014/main" id="{BE4C0142-A7BA-62BE-B197-870BEB0838B1}"/>
              </a:ext>
            </a:extLst>
          </p:cNvPr>
          <p:cNvSpPr txBox="1">
            <a:spLocks/>
          </p:cNvSpPr>
          <p:nvPr/>
        </p:nvSpPr>
        <p:spPr bwMode="auto">
          <a:xfrm>
            <a:off x="457200" y="3162300"/>
            <a:ext cx="6553200" cy="5334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None/>
              <a:defRPr sz="2400" b="0" i="0" baseline="0">
                <a:solidFill>
                  <a:srgbClr val="003399"/>
                </a:solidFill>
                <a:latin typeface="Myriad Pro"/>
                <a:ea typeface="ＭＳ Ｐゴシック" charset="-128"/>
                <a:cs typeface="ＭＳ Ｐゴシック" charset="-128"/>
              </a:defRPr>
            </a:lvl1pPr>
            <a:lvl2pPr marL="742950" indent="-285750" algn="l" rtl="0" eaLnBrk="0" fontAlgn="base" hangingPunct="0">
              <a:spcBef>
                <a:spcPct val="20000"/>
              </a:spcBef>
              <a:spcAft>
                <a:spcPct val="0"/>
              </a:spcAft>
              <a:buChar char="–"/>
              <a:defRPr sz="4000">
                <a:solidFill>
                  <a:schemeClr val="tx1"/>
                </a:solidFill>
                <a:latin typeface="Myriad Pro"/>
                <a:ea typeface="ＭＳ Ｐゴシック" charset="-128"/>
              </a:defRPr>
            </a:lvl2pPr>
            <a:lvl3pPr marL="1143000" indent="-228600" algn="l" rtl="0" eaLnBrk="0" fontAlgn="base" hangingPunct="0">
              <a:spcBef>
                <a:spcPct val="20000"/>
              </a:spcBef>
              <a:spcAft>
                <a:spcPct val="0"/>
              </a:spcAft>
              <a:buChar char="•"/>
              <a:defRPr sz="4000">
                <a:solidFill>
                  <a:schemeClr val="tx1"/>
                </a:solidFill>
                <a:latin typeface="Myriad Pro"/>
                <a:ea typeface="ＭＳ Ｐゴシック" charset="-128"/>
              </a:defRPr>
            </a:lvl3pPr>
            <a:lvl4pPr marL="1600200" indent="-228600" algn="l" rtl="0" eaLnBrk="0" fontAlgn="base" hangingPunct="0">
              <a:spcBef>
                <a:spcPct val="20000"/>
              </a:spcBef>
              <a:spcAft>
                <a:spcPct val="0"/>
              </a:spcAft>
              <a:buChar char="–"/>
              <a:defRPr sz="4000">
                <a:solidFill>
                  <a:schemeClr val="tx1"/>
                </a:solidFill>
                <a:latin typeface="Myriad Pro"/>
                <a:ea typeface="ＭＳ Ｐゴシック" charset="-128"/>
              </a:defRPr>
            </a:lvl4pPr>
            <a:lvl5pPr marL="2057400" indent="-228600" algn="l" rtl="0" eaLnBrk="0" fontAlgn="base" hangingPunct="0">
              <a:spcBef>
                <a:spcPct val="20000"/>
              </a:spcBef>
              <a:spcAft>
                <a:spcPct val="0"/>
              </a:spcAft>
              <a:buChar char="»"/>
              <a:defRPr sz="4000">
                <a:solidFill>
                  <a:schemeClr val="tx1"/>
                </a:solidFill>
                <a:latin typeface="Myriad Pro"/>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defTabSz="914400"/>
            <a:r>
              <a:rPr lang="fr-FR" kern="0">
                <a:latin typeface="Candara" pitchFamily="34" charset="0"/>
                <a:ea typeface="ＭＳ Ｐゴシック" charset="0"/>
                <a:cs typeface="ＭＳ Ｐゴシック" charset="0"/>
              </a:rPr>
              <a:t>PNUD-Maroc,  </a:t>
            </a:r>
            <a:r>
              <a:rPr lang="fr-FR" kern="0">
                <a:latin typeface="Candara" pitchFamily="34" charset="0"/>
                <a:ea typeface="ＭＳ Ｐゴシック" charset="0"/>
              </a:rPr>
              <a:t>03 novembre </a:t>
            </a:r>
            <a:r>
              <a:rPr lang="fr-FR" kern="0">
                <a:latin typeface="Candara" pitchFamily="34" charset="0"/>
                <a:ea typeface="ＭＳ Ｐゴシック" charset="0"/>
                <a:cs typeface="ＭＳ Ｐゴシック" charset="0"/>
              </a:rPr>
              <a:t>2025</a:t>
            </a:r>
          </a:p>
          <a:p>
            <a:pPr defTabSz="914400"/>
            <a:endParaRPr lang="fr-FR" kern="0">
              <a:latin typeface="Myriad Pro" charset="0"/>
              <a:ea typeface="ＭＳ Ｐゴシック" charset="0"/>
              <a:cs typeface="ＭＳ Ｐゴシック" charset="0"/>
            </a:endParaRPr>
          </a:p>
          <a:p>
            <a:pPr defTabSz="914400"/>
            <a:endParaRPr lang="fr-FR" kern="0" dirty="0">
              <a:latin typeface="Myriad Pro" charset="0"/>
              <a:ea typeface="ＭＳ Ｐゴシック" charset="0"/>
              <a:cs typeface="ＭＳ Ｐゴシック" charset="0"/>
            </a:endParaRPr>
          </a:p>
        </p:txBody>
      </p:sp>
    </p:spTree>
    <p:extLst>
      <p:ext uri="{BB962C8B-B14F-4D97-AF65-F5344CB8AC3E}">
        <p14:creationId xmlns:p14="http://schemas.microsoft.com/office/powerpoint/2010/main" val="2292564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7"/>
          </p:nvPr>
        </p:nvSpPr>
        <p:spPr>
          <a:xfrm>
            <a:off x="228600" y="2514600"/>
            <a:ext cx="9448800" cy="1828800"/>
          </a:xfrm>
        </p:spPr>
        <p:txBody>
          <a:bodyPr>
            <a:normAutofit fontScale="92500"/>
          </a:bodyPr>
          <a:lstStyle/>
          <a:p>
            <a:r>
              <a:rPr lang="fr-FR" sz="3100" dirty="0">
                <a:latin typeface="Candara" pitchFamily="34" charset="0"/>
              </a:rPr>
              <a:t>Titre Projet: APPUI A LA POLITIQUE PUBLIQUE INTEGREE</a:t>
            </a:r>
          </a:p>
          <a:p>
            <a:r>
              <a:rPr lang="fr-FR" sz="3100" dirty="0">
                <a:latin typeface="Candara" pitchFamily="34" charset="0"/>
              </a:rPr>
              <a:t>POUR LA PROMOTION DES DROITS DES PSH « PIPSH  »</a:t>
            </a:r>
          </a:p>
          <a:p>
            <a:r>
              <a:rPr lang="fr-FR" sz="3100" dirty="0">
                <a:latin typeface="Candara" pitchFamily="34" charset="0"/>
              </a:rPr>
              <a:t>Projet ID : 00142052</a:t>
            </a:r>
          </a:p>
          <a:p>
            <a:endParaRPr lang="fr-FR" dirty="0">
              <a:latin typeface="Candara" pitchFamily="34" charset="0"/>
            </a:endParaRPr>
          </a:p>
        </p:txBody>
      </p:sp>
      <p:grpSp>
        <p:nvGrpSpPr>
          <p:cNvPr id="25" name="Groupe 24"/>
          <p:cNvGrpSpPr/>
          <p:nvPr/>
        </p:nvGrpSpPr>
        <p:grpSpPr>
          <a:xfrm>
            <a:off x="77547" y="107946"/>
            <a:ext cx="9599853" cy="1510856"/>
            <a:chOff x="77547" y="107946"/>
            <a:chExt cx="9599853" cy="1510856"/>
          </a:xfrm>
        </p:grpSpPr>
        <p:pic>
          <p:nvPicPr>
            <p:cNvPr id="18" name="Image 17"/>
            <p:cNvPicPr>
              <a:picLocks noChangeAspect="1"/>
            </p:cNvPicPr>
            <p:nvPr/>
          </p:nvPicPr>
          <p:blipFill rotWithShape="1">
            <a:blip r:embed="rId3" cstate="print">
              <a:extLst>
                <a:ext uri="{28A0092B-C50C-407E-A947-70E740481C1C}">
                  <a14:useLocalDpi xmlns:a14="http://schemas.microsoft.com/office/drawing/2010/main" val="0"/>
                </a:ext>
              </a:extLst>
            </a:blip>
            <a:srcRect l="24178" t="16095" r="24178" b="16095"/>
            <a:stretch/>
          </p:blipFill>
          <p:spPr>
            <a:xfrm>
              <a:off x="8921971" y="107946"/>
              <a:ext cx="755429" cy="1510856"/>
            </a:xfrm>
            <a:prstGeom prst="rect">
              <a:avLst/>
            </a:prstGeom>
          </p:spPr>
        </p:pic>
        <p:pic>
          <p:nvPicPr>
            <p:cNvPr id="19" name="Imag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47" y="228600"/>
              <a:ext cx="4875453" cy="1235792"/>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58059" y="174644"/>
            <a:ext cx="7543800" cy="2369880"/>
          </a:xfrm>
          <a:prstGeom prst="rect">
            <a:avLst/>
          </a:prstGeom>
        </p:spPr>
        <p:txBody>
          <a:bodyPr wrap="square">
            <a:spAutoFit/>
          </a:bodyPr>
          <a:lstStyle/>
          <a:p>
            <a:pPr defTabSz="534988"/>
            <a:r>
              <a:rPr lang="fr-FR" sz="4000" b="1" dirty="0">
                <a:solidFill>
                  <a:srgbClr val="0070C0"/>
                </a:solidFill>
                <a:latin typeface="Calibri" panose="020F0502020204030204" pitchFamily="34" charset="0"/>
                <a:cs typeface="Calibri" panose="020F0502020204030204" pitchFamily="34" charset="0"/>
              </a:rPr>
              <a:t>REVUE ANNUELLE</a:t>
            </a:r>
          </a:p>
          <a:p>
            <a:pPr algn="r" defTabSz="534988"/>
            <a:endParaRPr lang="fr-FR" sz="3600" b="1" dirty="0">
              <a:solidFill>
                <a:srgbClr val="0070C0"/>
              </a:solidFill>
              <a:latin typeface="Calibri" panose="020F0502020204030204" pitchFamily="34" charset="0"/>
              <a:cs typeface="Calibri" panose="020F0502020204030204" pitchFamily="34" charset="0"/>
            </a:endParaRPr>
          </a:p>
          <a:p>
            <a:pPr defTabSz="534988"/>
            <a:endParaRPr lang="fr-FR" sz="3600" b="1" dirty="0">
              <a:solidFill>
                <a:srgbClr val="C00000"/>
              </a:solidFill>
              <a:latin typeface="Calibri" panose="020F0502020204030204" pitchFamily="34" charset="0"/>
              <a:cs typeface="Calibri" panose="020F0502020204030204" pitchFamily="34" charset="0"/>
            </a:endParaRPr>
          </a:p>
          <a:p>
            <a:pPr defTabSz="534988"/>
            <a:r>
              <a:rPr lang="fr-FR" sz="3600" b="1" dirty="0">
                <a:solidFill>
                  <a:srgbClr val="C00000"/>
                </a:solidFill>
                <a:latin typeface="Calibri" panose="020F0502020204030204" pitchFamily="34" charset="0"/>
                <a:cs typeface="Calibri" panose="020F0502020204030204" pitchFamily="34" charset="0"/>
              </a:rPr>
              <a:t>I- APERCU DU PROJET</a:t>
            </a:r>
          </a:p>
        </p:txBody>
      </p:sp>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0F6EB014-3699-FA68-DA14-7503D7761CFB}"/>
              </a:ext>
            </a:extLst>
          </p:cNvPr>
          <p:cNvPicPr>
            <a:picLocks noChangeAspect="1"/>
          </p:cNvPicPr>
          <p:nvPr/>
        </p:nvPicPr>
        <p:blipFill>
          <a:blip r:embed="rId5"/>
          <a:srcRect t="11366" b="11366"/>
          <a:stretch>
            <a:fillRect/>
          </a:stretch>
        </p:blipFill>
        <p:spPr>
          <a:xfrm>
            <a:off x="29378" y="3856742"/>
            <a:ext cx="5858218" cy="3001258"/>
          </a:xfrm>
          <a:prstGeom prst="rect">
            <a:avLst/>
          </a:prstGeom>
        </p:spPr>
      </p:pic>
      <p:pic>
        <p:nvPicPr>
          <p:cNvPr id="16" name="Espace réservé pour une image  13" descr="Une image contenant habits, homme, personne, chaise&#10;&#10;Le contenu généré par l’IA peut être incorrect.">
            <a:extLst>
              <a:ext uri="{FF2B5EF4-FFF2-40B4-BE49-F238E27FC236}">
                <a16:creationId xmlns:a16="http://schemas.microsoft.com/office/drawing/2014/main" id="{E5416D5D-1D26-8456-99F8-05423C66A8BD}"/>
              </a:ext>
            </a:extLst>
          </p:cNvPr>
          <p:cNvPicPr>
            <a:picLocks noChangeAspect="1"/>
          </p:cNvPicPr>
          <p:nvPr/>
        </p:nvPicPr>
        <p:blipFill>
          <a:blip r:embed="rId6"/>
          <a:srcRect l="12332" r="12332"/>
          <a:stretch>
            <a:fillRect/>
          </a:stretch>
        </p:blipFill>
        <p:spPr>
          <a:xfrm>
            <a:off x="5870443" y="3837201"/>
            <a:ext cx="4027788" cy="3020799"/>
          </a:xfrm>
          <a:prstGeom prst="rect">
            <a:avLst/>
          </a:prstGeom>
        </p:spPr>
      </p:pic>
    </p:spTree>
    <p:extLst>
      <p:ext uri="{BB962C8B-B14F-4D97-AF65-F5344CB8AC3E}">
        <p14:creationId xmlns:p14="http://schemas.microsoft.com/office/powerpoint/2010/main" val="3020067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Equipe du projet</a:t>
            </a:r>
          </a:p>
        </p:txBody>
      </p:sp>
      <p:graphicFrame>
        <p:nvGraphicFramePr>
          <p:cNvPr id="8" name="Tableau 7">
            <a:extLst>
              <a:ext uri="{FF2B5EF4-FFF2-40B4-BE49-F238E27FC236}">
                <a16:creationId xmlns:a16="http://schemas.microsoft.com/office/drawing/2014/main" id="{788D6CE2-C4A8-1711-4B01-08B2DCED964B}"/>
              </a:ext>
            </a:extLst>
          </p:cNvPr>
          <p:cNvGraphicFramePr>
            <a:graphicFrameLocks noGrp="1"/>
          </p:cNvGraphicFramePr>
          <p:nvPr>
            <p:extLst>
              <p:ext uri="{D42A27DB-BD31-4B8C-83A1-F6EECF244321}">
                <p14:modId xmlns:p14="http://schemas.microsoft.com/office/powerpoint/2010/main" val="1424664221"/>
              </p:ext>
            </p:extLst>
          </p:nvPr>
        </p:nvGraphicFramePr>
        <p:xfrm>
          <a:off x="685800" y="1447800"/>
          <a:ext cx="8984111" cy="4312558"/>
        </p:xfrm>
        <a:graphic>
          <a:graphicData uri="http://schemas.openxmlformats.org/drawingml/2006/table">
            <a:tbl>
              <a:tblPr firstRow="1" bandRow="1">
                <a:tableStyleId>{0E3FDE45-AF77-4B5C-9715-49D594BDF05E}</a:tableStyleId>
              </a:tblPr>
              <a:tblGrid>
                <a:gridCol w="5806236">
                  <a:extLst>
                    <a:ext uri="{9D8B030D-6E8A-4147-A177-3AD203B41FA5}">
                      <a16:colId xmlns:a16="http://schemas.microsoft.com/office/drawing/2014/main" val="3655734494"/>
                    </a:ext>
                  </a:extLst>
                </a:gridCol>
                <a:gridCol w="3177875">
                  <a:extLst>
                    <a:ext uri="{9D8B030D-6E8A-4147-A177-3AD203B41FA5}">
                      <a16:colId xmlns:a16="http://schemas.microsoft.com/office/drawing/2014/main" val="778368305"/>
                    </a:ext>
                  </a:extLst>
                </a:gridCol>
              </a:tblGrid>
              <a:tr h="289921">
                <a:tc>
                  <a:txBody>
                    <a:bodyPr/>
                    <a:lstStyle/>
                    <a:p>
                      <a:r>
                        <a:rPr lang="fr-FR" sz="1600" dirty="0">
                          <a:latin typeface="Calibri" panose="020F0502020204030204" pitchFamily="34" charset="0"/>
                          <a:cs typeface="Calibri" panose="020F0502020204030204" pitchFamily="34" charset="0"/>
                        </a:rPr>
                        <a:t>Titres</a:t>
                      </a:r>
                      <a:endParaRPr lang="fr-FR" sz="1600" b="1" dirty="0">
                        <a:solidFill>
                          <a:schemeClr val="tx1"/>
                        </a:solidFill>
                        <a:latin typeface="Calibri" panose="020F0502020204030204" pitchFamily="34" charset="0"/>
                        <a:cs typeface="Calibri" panose="020F0502020204030204" pitchFamily="34" charset="0"/>
                      </a:endParaRPr>
                    </a:p>
                  </a:txBody>
                  <a:tcPr/>
                </a:tc>
                <a:tc>
                  <a:txBody>
                    <a:bodyPr/>
                    <a:lstStyle/>
                    <a:p>
                      <a:r>
                        <a:rPr lang="fr-FR" sz="1600">
                          <a:latin typeface="Calibri" panose="020F0502020204030204" pitchFamily="34" charset="0"/>
                          <a:cs typeface="Calibri" panose="020F0502020204030204" pitchFamily="34" charset="0"/>
                        </a:rPr>
                        <a:t>Prénoms / Noms</a:t>
                      </a:r>
                      <a:endParaRPr lang="fr-FR" sz="1600" b="1">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71674277"/>
                  </a:ext>
                </a:extLst>
              </a:tr>
              <a:tr h="347990">
                <a:tc>
                  <a:txBody>
                    <a:bodyPr/>
                    <a:lstStyle/>
                    <a:p>
                      <a:pPr>
                        <a:lnSpc>
                          <a:spcPct val="100000"/>
                        </a:lnSpc>
                      </a:pPr>
                      <a:r>
                        <a:rPr lang="fr-FR" sz="1600" b="1" dirty="0">
                          <a:solidFill>
                            <a:srgbClr val="0070C0"/>
                          </a:solidFill>
                          <a:latin typeface="Calibri" panose="020F0502020204030204" pitchFamily="34" charset="0"/>
                          <a:cs typeface="Calibri" panose="020F0502020204030204" pitchFamily="34" charset="0"/>
                        </a:rPr>
                        <a:t>Directrice du projet</a:t>
                      </a:r>
                    </a:p>
                  </a:txBody>
                  <a:tcPr/>
                </a:tc>
                <a:tc>
                  <a:txBody>
                    <a:bodyPr/>
                    <a:lstStyle/>
                    <a:p>
                      <a:pPr>
                        <a:lnSpc>
                          <a:spcPct val="100000"/>
                        </a:lnSpc>
                      </a:pPr>
                      <a:r>
                        <a:rPr lang="fr-FR" sz="1600">
                          <a:latin typeface="Calibri" panose="020F0502020204030204" pitchFamily="34" charset="0"/>
                          <a:cs typeface="Calibri" panose="020F0502020204030204" pitchFamily="34" charset="0"/>
                        </a:rPr>
                        <a:t>Mme </a:t>
                      </a:r>
                      <a:r>
                        <a:rPr lang="fr-FR" sz="1600" err="1">
                          <a:latin typeface="Calibri" panose="020F0502020204030204" pitchFamily="34" charset="0"/>
                          <a:cs typeface="Calibri" panose="020F0502020204030204" pitchFamily="34" charset="0"/>
                        </a:rPr>
                        <a:t>Froh</a:t>
                      </a:r>
                      <a:r>
                        <a:rPr lang="fr-FR" sz="1600">
                          <a:latin typeface="Calibri" panose="020F0502020204030204" pitchFamily="34" charset="0"/>
                          <a:cs typeface="Calibri" panose="020F0502020204030204" pitchFamily="34" charset="0"/>
                        </a:rPr>
                        <a:t>-Leila </a:t>
                      </a:r>
                      <a:r>
                        <a:rPr lang="fr-FR" sz="1600" err="1">
                          <a:latin typeface="Calibri" panose="020F0502020204030204" pitchFamily="34" charset="0"/>
                          <a:cs typeface="Calibri" panose="020F0502020204030204" pitchFamily="34" charset="0"/>
                        </a:rPr>
                        <a:t>Belfakir</a:t>
                      </a:r>
                      <a:endParaRPr lang="fr-FR" sz="1600" b="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057870509"/>
                  </a:ext>
                </a:extLst>
              </a:tr>
              <a:tr h="1518502">
                <a:tc>
                  <a:txBody>
                    <a:bodyPr/>
                    <a:lstStyle/>
                    <a:p>
                      <a:pPr>
                        <a:lnSpc>
                          <a:spcPct val="100000"/>
                        </a:lnSpc>
                      </a:pPr>
                      <a:r>
                        <a:rPr lang="fr-FR" sz="1600" b="1" dirty="0">
                          <a:solidFill>
                            <a:srgbClr val="0070C0"/>
                          </a:solidFill>
                          <a:latin typeface="Calibri" panose="020F0502020204030204" pitchFamily="34" charset="0"/>
                          <a:cs typeface="Calibri" panose="020F0502020204030204" pitchFamily="34" charset="0"/>
                        </a:rPr>
                        <a:t>Equipe technique experte DPDPSH</a:t>
                      </a:r>
                    </a:p>
                    <a:p>
                      <a:pPr>
                        <a:lnSpc>
                          <a:spcPct val="100000"/>
                        </a:lnSpc>
                      </a:pPr>
                      <a:endParaRPr lang="fr-FR" sz="1000" dirty="0">
                        <a:latin typeface="Calibri" panose="020F0502020204030204" pitchFamily="34" charset="0"/>
                        <a:cs typeface="Calibri" panose="020F0502020204030204" pitchFamily="34" charset="0"/>
                      </a:endParaRPr>
                    </a:p>
                    <a:p>
                      <a:pPr marL="0" marR="0" indent="0" algn="l" defTabSz="1007943"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Secrétaire Général</a:t>
                      </a:r>
                      <a:r>
                        <a:rPr lang="fr-FR" sz="1600" baseline="0" dirty="0">
                          <a:latin typeface="Calibri" panose="020F0502020204030204" pitchFamily="34" charset="0"/>
                          <a:cs typeface="Calibri" panose="020F0502020204030204" pitchFamily="34" charset="0"/>
                        </a:rPr>
                        <a:t> du Ministère de la Solidarité, de l’Insertion Sociale et de la Famille</a:t>
                      </a:r>
                    </a:p>
                    <a:p>
                      <a:pPr marL="0" marR="0" indent="0" algn="l" defTabSz="1007943"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Chef de Division Prévention, Accessibilité, Assistance </a:t>
                      </a:r>
                      <a:r>
                        <a:rPr lang="fr-FR" sz="1600" dirty="0" err="1">
                          <a:latin typeface="Calibri" panose="020F0502020204030204" pitchFamily="34" charset="0"/>
                          <a:cs typeface="Calibri" panose="020F0502020204030204" pitchFamily="34" charset="0"/>
                        </a:rPr>
                        <a:t>P.i</a:t>
                      </a:r>
                      <a:endParaRPr lang="fr-FR" sz="1600" dirty="0">
                        <a:latin typeface="Calibri" panose="020F0502020204030204" pitchFamily="34" charset="0"/>
                        <a:cs typeface="Calibri" panose="020F0502020204030204" pitchFamily="34" charset="0"/>
                      </a:endParaRPr>
                    </a:p>
                    <a:p>
                      <a:pPr>
                        <a:lnSpc>
                          <a:spcPct val="100000"/>
                        </a:lnSpc>
                      </a:pPr>
                      <a:r>
                        <a:rPr lang="fr-FR" sz="1600" dirty="0">
                          <a:latin typeface="Calibri" panose="020F0502020204030204" pitchFamily="34" charset="0"/>
                          <a:cs typeface="Calibri" panose="020F0502020204030204" pitchFamily="34" charset="0"/>
                        </a:rPr>
                        <a:t>Chef de Division Insertion Sociale des PSH</a:t>
                      </a:r>
                      <a:endParaRPr lang="fr-FR" sz="1600" b="0" dirty="0">
                        <a:solidFill>
                          <a:schemeClr val="tx1"/>
                        </a:solidFill>
                        <a:latin typeface="Calibri" panose="020F0502020204030204" pitchFamily="34" charset="0"/>
                        <a:cs typeface="Calibri" panose="020F0502020204030204" pitchFamily="34" charset="0"/>
                      </a:endParaRPr>
                    </a:p>
                  </a:txBody>
                  <a:tcPr/>
                </a:tc>
                <a:tc>
                  <a:txBody>
                    <a:bodyPr/>
                    <a:lstStyle/>
                    <a:p>
                      <a:pPr marL="0" indent="0">
                        <a:lnSpc>
                          <a:spcPct val="100000"/>
                        </a:lnSpc>
                        <a:buFontTx/>
                        <a:buNone/>
                      </a:pPr>
                      <a:endParaRPr lang="fr-FR" sz="2400" dirty="0">
                        <a:latin typeface="Calibri" panose="020F0502020204030204" pitchFamily="34" charset="0"/>
                        <a:cs typeface="Calibri" panose="020F0502020204030204" pitchFamily="34" charset="0"/>
                      </a:endParaRPr>
                    </a:p>
                    <a:p>
                      <a:pPr marL="0" indent="0">
                        <a:lnSpc>
                          <a:spcPct val="100000"/>
                        </a:lnSpc>
                        <a:buFontTx/>
                        <a:buNone/>
                      </a:pPr>
                      <a:r>
                        <a:rPr lang="fr-FR" sz="1600" dirty="0">
                          <a:latin typeface="Calibri" panose="020F0502020204030204" pitchFamily="34" charset="0"/>
                          <a:cs typeface="Calibri" panose="020F0502020204030204" pitchFamily="34" charset="0"/>
                        </a:rPr>
                        <a:t>M. Adil </a:t>
                      </a:r>
                      <a:r>
                        <a:rPr lang="fr-FR" sz="1600" dirty="0" err="1">
                          <a:latin typeface="Calibri" panose="020F0502020204030204" pitchFamily="34" charset="0"/>
                          <a:cs typeface="Calibri" panose="020F0502020204030204" pitchFamily="34" charset="0"/>
                        </a:rPr>
                        <a:t>Ghammarte</a:t>
                      </a:r>
                      <a:endParaRPr lang="fr-FR" sz="16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6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M. Aziz </a:t>
                      </a:r>
                      <a:r>
                        <a:rPr lang="fr-FR" sz="1600" dirty="0" err="1">
                          <a:latin typeface="Calibri" panose="020F0502020204030204" pitchFamily="34" charset="0"/>
                          <a:cs typeface="Calibri" panose="020F0502020204030204" pitchFamily="34" charset="0"/>
                        </a:rPr>
                        <a:t>Azerbi</a:t>
                      </a:r>
                      <a:endParaRPr lang="fr-FR" sz="1600" dirty="0">
                        <a:latin typeface="Calibri" panose="020F0502020204030204" pitchFamily="34" charset="0"/>
                        <a:cs typeface="Calibri" panose="020F0502020204030204" pitchFamily="34" charset="0"/>
                      </a:endParaRPr>
                    </a:p>
                    <a:p>
                      <a:pPr marL="0" indent="0">
                        <a:lnSpc>
                          <a:spcPct val="100000"/>
                        </a:lnSpc>
                        <a:buFontTx/>
                        <a:buNone/>
                      </a:pPr>
                      <a:r>
                        <a:rPr lang="fr-FR" sz="1600" dirty="0">
                          <a:latin typeface="Calibri" panose="020F0502020204030204" pitchFamily="34" charset="0"/>
                          <a:cs typeface="Calibri" panose="020F0502020204030204" pitchFamily="34" charset="0"/>
                        </a:rPr>
                        <a:t>M. Mohammed </a:t>
                      </a:r>
                      <a:r>
                        <a:rPr lang="fr-FR" sz="1600" dirty="0" err="1">
                          <a:latin typeface="Calibri" panose="020F0502020204030204" pitchFamily="34" charset="0"/>
                          <a:cs typeface="Calibri" panose="020F0502020204030204" pitchFamily="34" charset="0"/>
                        </a:rPr>
                        <a:t>Baghdadi</a:t>
                      </a:r>
                      <a:endParaRPr lang="fr-FR" sz="1600" b="0" dirty="0">
                        <a:solidFill>
                          <a:schemeClr val="tx1"/>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72406237"/>
                  </a:ext>
                </a:extLst>
              </a:tr>
              <a:tr h="2110786">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fr-FR" sz="1600" b="1" kern="1200" dirty="0">
                          <a:solidFill>
                            <a:srgbClr val="0070C0"/>
                          </a:solidFill>
                          <a:latin typeface="Calibri" panose="020F0502020204030204" pitchFamily="34" charset="0"/>
                          <a:cs typeface="Calibri" panose="020F0502020204030204" pitchFamily="34" charset="0"/>
                        </a:rPr>
                        <a:t>Equipe d’appui aux projets du MSISF selon la spécialité / expertise de chaque membre</a:t>
                      </a:r>
                    </a:p>
                    <a:p>
                      <a:pPr marL="0" marR="0" indent="0" algn="just" defTabSz="457200" rtl="0" eaLnBrk="1" fontAlgn="auto" latinLnBrk="0" hangingPunct="1">
                        <a:lnSpc>
                          <a:spcPct val="100000"/>
                        </a:lnSpc>
                        <a:spcBef>
                          <a:spcPts val="0"/>
                        </a:spcBef>
                        <a:spcAft>
                          <a:spcPts val="0"/>
                        </a:spcAft>
                        <a:buClrTx/>
                        <a:buSzTx/>
                        <a:buFontTx/>
                        <a:buNone/>
                        <a:tabLst/>
                        <a:defRPr/>
                      </a:pPr>
                      <a:endParaRPr lang="fr-FR" sz="8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kern="1200" dirty="0">
                          <a:latin typeface="Calibri" panose="020F0502020204030204" pitchFamily="34" charset="0"/>
                          <a:cs typeface="Calibri" panose="020F0502020204030204" pitchFamily="34" charset="0"/>
                        </a:rPr>
                        <a:t>Chef de Division de la Coopération</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Chef de Division Informatique</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kern="1200" dirty="0">
                          <a:latin typeface="Calibri" panose="020F0502020204030204" pitchFamily="34" charset="0"/>
                          <a:cs typeface="Calibri" panose="020F0502020204030204" pitchFamily="34" charset="0"/>
                        </a:rPr>
                        <a:t>Cheffe de Division Communication </a:t>
                      </a:r>
                      <a:r>
                        <a:rPr lang="fr-FR" sz="1600" kern="1200" dirty="0" err="1">
                          <a:latin typeface="Calibri" panose="020F0502020204030204" pitchFamily="34" charset="0"/>
                          <a:cs typeface="Calibri" panose="020F0502020204030204" pitchFamily="34" charset="0"/>
                        </a:rPr>
                        <a:t>P.i</a:t>
                      </a:r>
                      <a:endParaRPr lang="fr-FR" sz="1600" kern="12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kern="1200" dirty="0">
                          <a:latin typeface="Calibri" panose="020F0502020204030204" pitchFamily="34" charset="0"/>
                          <a:cs typeface="Calibri" panose="020F0502020204030204" pitchFamily="34" charset="0"/>
                        </a:rPr>
                        <a:t>Chef de Division Budget et Equipement</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Chef de Division juridique et des Etudes</a:t>
                      </a:r>
                    </a:p>
                  </a:txBody>
                  <a:tcPr/>
                </a:tc>
                <a:tc>
                  <a:txBody>
                    <a:bodyPr/>
                    <a:lstStyle/>
                    <a:p>
                      <a:pPr>
                        <a:lnSpc>
                          <a:spcPct val="100000"/>
                        </a:lnSpc>
                      </a:pPr>
                      <a:endParaRPr lang="fr-FR" sz="1600" dirty="0">
                        <a:latin typeface="Calibri" panose="020F0502020204030204" pitchFamily="34" charset="0"/>
                        <a:cs typeface="Calibri" panose="020F0502020204030204" pitchFamily="34" charset="0"/>
                      </a:endParaRPr>
                    </a:p>
                    <a:p>
                      <a:pPr>
                        <a:lnSpc>
                          <a:spcPct val="100000"/>
                        </a:lnSpc>
                      </a:pPr>
                      <a:endParaRPr lang="fr-FR" sz="1000" dirty="0">
                        <a:latin typeface="Calibri" panose="020F0502020204030204" pitchFamily="34" charset="0"/>
                        <a:cs typeface="Calibri" panose="020F0502020204030204" pitchFamily="34" charset="0"/>
                      </a:endParaRPr>
                    </a:p>
                    <a:p>
                      <a:pPr>
                        <a:lnSpc>
                          <a:spcPct val="100000"/>
                        </a:lnSpc>
                      </a:pPr>
                      <a:endParaRPr lang="fr-FR" sz="800" dirty="0">
                        <a:latin typeface="Calibri" panose="020F0502020204030204" pitchFamily="34" charset="0"/>
                        <a:cs typeface="Calibri" panose="020F0502020204030204" pitchFamily="34" charset="0"/>
                      </a:endParaRPr>
                    </a:p>
                    <a:p>
                      <a:pPr>
                        <a:lnSpc>
                          <a:spcPct val="100000"/>
                        </a:lnSpc>
                      </a:pPr>
                      <a:endParaRPr lang="fr-FR" sz="400" dirty="0">
                        <a:latin typeface="Calibri" panose="020F0502020204030204" pitchFamily="34" charset="0"/>
                        <a:cs typeface="Calibri" panose="020F0502020204030204" pitchFamily="34" charset="0"/>
                      </a:endParaRPr>
                    </a:p>
                    <a:p>
                      <a:pPr>
                        <a:lnSpc>
                          <a:spcPct val="100000"/>
                        </a:lnSpc>
                      </a:pPr>
                      <a:r>
                        <a:rPr lang="fr-FR" sz="1600" dirty="0">
                          <a:latin typeface="Calibri" panose="020F0502020204030204" pitchFamily="34" charset="0"/>
                          <a:cs typeface="Calibri" panose="020F0502020204030204" pitchFamily="34" charset="0"/>
                        </a:rPr>
                        <a:t>M. Khalid </a:t>
                      </a:r>
                      <a:r>
                        <a:rPr lang="fr-FR" sz="1600" dirty="0" err="1">
                          <a:latin typeface="Calibri" panose="020F0502020204030204" pitchFamily="34" charset="0"/>
                          <a:cs typeface="Calibri" panose="020F0502020204030204" pitchFamily="34" charset="0"/>
                        </a:rPr>
                        <a:t>Chrifi</a:t>
                      </a:r>
                      <a:r>
                        <a:rPr lang="fr-FR" sz="1600" baseline="0" dirty="0">
                          <a:latin typeface="Calibri" panose="020F0502020204030204" pitchFamily="34" charset="0"/>
                          <a:cs typeface="Calibri" panose="020F0502020204030204" pitchFamily="34" charset="0"/>
                        </a:rPr>
                        <a:t> Alaoui</a:t>
                      </a:r>
                      <a:endParaRPr lang="fr-FR" sz="1600" dirty="0">
                        <a:latin typeface="Calibri" panose="020F0502020204030204" pitchFamily="34" charset="0"/>
                        <a:cs typeface="Calibri" panose="020F0502020204030204" pitchFamily="34" charset="0"/>
                      </a:endParaRPr>
                    </a:p>
                    <a:p>
                      <a:pPr>
                        <a:lnSpc>
                          <a:spcPct val="100000"/>
                        </a:lnSpc>
                      </a:pPr>
                      <a:r>
                        <a:rPr lang="fr-FR" sz="1600" dirty="0">
                          <a:latin typeface="Calibri" panose="020F0502020204030204" pitchFamily="34" charset="0"/>
                          <a:cs typeface="Calibri" panose="020F0502020204030204" pitchFamily="34" charset="0"/>
                        </a:rPr>
                        <a:t>M. Rachid El </a:t>
                      </a:r>
                      <a:r>
                        <a:rPr lang="fr-FR" sz="1600" dirty="0" err="1">
                          <a:latin typeface="Calibri" panose="020F0502020204030204" pitchFamily="34" charset="0"/>
                          <a:cs typeface="Calibri" panose="020F0502020204030204" pitchFamily="34" charset="0"/>
                        </a:rPr>
                        <a:t>Aouej</a:t>
                      </a:r>
                      <a:endParaRPr lang="fr-FR" sz="1600" dirty="0">
                        <a:latin typeface="Calibri" panose="020F0502020204030204" pitchFamily="34" charset="0"/>
                        <a:cs typeface="Calibri" panose="020F0502020204030204" pitchFamily="34" charset="0"/>
                      </a:endParaRPr>
                    </a:p>
                    <a:p>
                      <a:pPr>
                        <a:lnSpc>
                          <a:spcPct val="100000"/>
                        </a:lnSpc>
                      </a:pPr>
                      <a:r>
                        <a:rPr lang="fr-FR" sz="1600" kern="1200" dirty="0">
                          <a:latin typeface="Calibri" panose="020F0502020204030204" pitchFamily="34" charset="0"/>
                          <a:cs typeface="Calibri" panose="020F0502020204030204" pitchFamily="34" charset="0"/>
                        </a:rPr>
                        <a:t>Mme. Fatima Zahra Ben </a:t>
                      </a:r>
                      <a:r>
                        <a:rPr lang="fr-FR" sz="1600" kern="1200" dirty="0" err="1">
                          <a:latin typeface="Calibri" panose="020F0502020204030204" pitchFamily="34" charset="0"/>
                          <a:cs typeface="Calibri" panose="020F0502020204030204" pitchFamily="34" charset="0"/>
                        </a:rPr>
                        <a:t>Hmiddouch</a:t>
                      </a:r>
                      <a:endParaRPr lang="fr-FR" sz="1600" kern="12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kern="1200" dirty="0">
                          <a:latin typeface="Calibri" panose="020F0502020204030204" pitchFamily="34" charset="0"/>
                          <a:cs typeface="Calibri" panose="020F0502020204030204" pitchFamily="34" charset="0"/>
                        </a:rPr>
                        <a:t>M. Tarik </a:t>
                      </a:r>
                      <a:r>
                        <a:rPr lang="fr-FR" sz="1600" kern="1200" dirty="0" err="1">
                          <a:latin typeface="Calibri" panose="020F0502020204030204" pitchFamily="34" charset="0"/>
                          <a:cs typeface="Calibri" panose="020F0502020204030204" pitchFamily="34" charset="0"/>
                        </a:rPr>
                        <a:t>Allam</a:t>
                      </a:r>
                      <a:endParaRPr lang="fr-FR" sz="1600" kern="12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M. </a:t>
                      </a:r>
                      <a:r>
                        <a:rPr lang="fr-FR" sz="1600" dirty="0" err="1">
                          <a:latin typeface="Calibri" panose="020F0502020204030204" pitchFamily="34" charset="0"/>
                          <a:cs typeface="Calibri" panose="020F0502020204030204" pitchFamily="34" charset="0"/>
                        </a:rPr>
                        <a:t>Azzouz</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Attaoui</a:t>
                      </a:r>
                      <a:endParaRPr lang="fr-FR" sz="1600" dirty="0">
                        <a:latin typeface="Calibri" panose="020F0502020204030204" pitchFamily="34" charset="0"/>
                        <a:cs typeface="Calibri" panose="020F0502020204030204" pitchFamily="34" charset="0"/>
                      </a:endParaRPr>
                    </a:p>
                    <a:p>
                      <a:pPr marL="0" algn="l" defTabSz="457200" rtl="0" eaLnBrk="1" latinLnBrk="0" hangingPunct="1">
                        <a:lnSpc>
                          <a:spcPct val="100000"/>
                        </a:lnSpc>
                      </a:pPr>
                      <a:endParaRPr lang="fr-FR" sz="800" kern="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60234231"/>
                  </a:ext>
                </a:extLst>
              </a:tr>
            </a:tbl>
          </a:graphicData>
        </a:graphic>
      </p:graphicFrame>
      <p:graphicFrame>
        <p:nvGraphicFramePr>
          <p:cNvPr id="9" name="Tableau 8">
            <a:extLst>
              <a:ext uri="{FF2B5EF4-FFF2-40B4-BE49-F238E27FC236}">
                <a16:creationId xmlns:a16="http://schemas.microsoft.com/office/drawing/2014/main" id="{8142F6BD-1552-9413-67E8-9D1195588E42}"/>
              </a:ext>
            </a:extLst>
          </p:cNvPr>
          <p:cNvGraphicFramePr>
            <a:graphicFrameLocks noGrp="1"/>
          </p:cNvGraphicFramePr>
          <p:nvPr>
            <p:extLst>
              <p:ext uri="{D42A27DB-BD31-4B8C-83A1-F6EECF244321}">
                <p14:modId xmlns:p14="http://schemas.microsoft.com/office/powerpoint/2010/main" val="1913741253"/>
              </p:ext>
            </p:extLst>
          </p:nvPr>
        </p:nvGraphicFramePr>
        <p:xfrm>
          <a:off x="685800" y="5836920"/>
          <a:ext cx="8991600" cy="944880"/>
        </p:xfrm>
        <a:graphic>
          <a:graphicData uri="http://schemas.openxmlformats.org/drawingml/2006/table">
            <a:tbl>
              <a:tblPr firstRow="1" bandRow="1">
                <a:tableStyleId>{0E3FDE45-AF77-4B5C-9715-49D594BDF05E}</a:tableStyleId>
              </a:tblPr>
              <a:tblGrid>
                <a:gridCol w="5828962">
                  <a:extLst>
                    <a:ext uri="{9D8B030D-6E8A-4147-A177-3AD203B41FA5}">
                      <a16:colId xmlns:a16="http://schemas.microsoft.com/office/drawing/2014/main" val="2382626000"/>
                    </a:ext>
                  </a:extLst>
                </a:gridCol>
                <a:gridCol w="3162638">
                  <a:extLst>
                    <a:ext uri="{9D8B030D-6E8A-4147-A177-3AD203B41FA5}">
                      <a16:colId xmlns:a16="http://schemas.microsoft.com/office/drawing/2014/main" val="2541650321"/>
                    </a:ext>
                  </a:extLst>
                </a:gridCol>
              </a:tblGrid>
              <a:tr h="911728">
                <a:tc>
                  <a:txBody>
                    <a:bodyPr/>
                    <a:lstStyle/>
                    <a:p>
                      <a:pPr marL="0" marR="0" indent="0" algn="l" defTabSz="1007943" rtl="0" eaLnBrk="1" fontAlgn="auto" latinLnBrk="0" hangingPunct="1">
                        <a:lnSpc>
                          <a:spcPct val="100000"/>
                        </a:lnSpc>
                        <a:spcBef>
                          <a:spcPts val="0"/>
                        </a:spcBef>
                        <a:spcAft>
                          <a:spcPts val="0"/>
                        </a:spcAft>
                        <a:buClrTx/>
                        <a:buSzTx/>
                        <a:buFontTx/>
                        <a:buNone/>
                        <a:tabLst/>
                        <a:defRPr/>
                      </a:pPr>
                      <a:r>
                        <a:rPr lang="fr-FR" sz="1600" b="1" kern="1200" dirty="0">
                          <a:solidFill>
                            <a:srgbClr val="0070C0"/>
                          </a:solidFill>
                          <a:latin typeface="Calibri" panose="020F0502020204030204" pitchFamily="34" charset="0"/>
                          <a:cs typeface="Calibri" panose="020F0502020204030204" pitchFamily="34" charset="0"/>
                        </a:rPr>
                        <a:t>Assurance qualité du PNUD</a:t>
                      </a:r>
                    </a:p>
                    <a:p>
                      <a:pPr marL="0" marR="0" indent="0" algn="l" defTabSz="1007943" rtl="0" eaLnBrk="1" fontAlgn="auto" latinLnBrk="0" hangingPunct="1">
                        <a:lnSpc>
                          <a:spcPct val="100000"/>
                        </a:lnSpc>
                        <a:spcBef>
                          <a:spcPts val="0"/>
                        </a:spcBef>
                        <a:spcAft>
                          <a:spcPts val="0"/>
                        </a:spcAft>
                        <a:buClrTx/>
                        <a:buSzTx/>
                        <a:buFontTx/>
                        <a:buNone/>
                        <a:tabLst/>
                        <a:defRPr/>
                      </a:pPr>
                      <a:endParaRPr lang="fr-FR" sz="800" b="0" kern="1200" dirty="0">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600" b="0" kern="1200" dirty="0">
                          <a:latin typeface="Calibri" panose="020F0502020204030204" pitchFamily="34" charset="0"/>
                          <a:cs typeface="Calibri" panose="020F0502020204030204" pitchFamily="34" charset="0"/>
                        </a:rPr>
                        <a:t>Analyste Programme Gouvernance Démocratique</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0" kern="1200" dirty="0">
                          <a:latin typeface="Calibri" panose="020F0502020204030204" pitchFamily="34" charset="0"/>
                          <a:cs typeface="Calibri" panose="020F0502020204030204" pitchFamily="34" charset="0"/>
                        </a:rPr>
                        <a:t>Assistante Programme Gouvernance Démocratique</a:t>
                      </a:r>
                      <a:endParaRPr lang="fr-FR" sz="1600" b="0" kern="1200" dirty="0">
                        <a:solidFill>
                          <a:schemeClr val="bg1"/>
                        </a:solidFill>
                        <a:latin typeface="Calibri" panose="020F0502020204030204" pitchFamily="34" charset="0"/>
                        <a:ea typeface="+mn-ea"/>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800" b="0" kern="120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400" b="0" kern="120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kern="1200" dirty="0">
                          <a:latin typeface="Calibri" panose="020F0502020204030204" pitchFamily="34" charset="0"/>
                          <a:cs typeface="Calibri" panose="020F0502020204030204" pitchFamily="34" charset="0"/>
                        </a:rPr>
                        <a:t>Mme. </a:t>
                      </a:r>
                      <a:r>
                        <a:rPr lang="fr-FR" sz="1600" b="0" kern="1200" dirty="0" err="1">
                          <a:latin typeface="Calibri" panose="020F0502020204030204" pitchFamily="34" charset="0"/>
                          <a:cs typeface="Calibri" panose="020F0502020204030204" pitchFamily="34" charset="0"/>
                        </a:rPr>
                        <a:t>Chafika</a:t>
                      </a:r>
                      <a:r>
                        <a:rPr lang="fr-FR" sz="1600" b="0" kern="1200" dirty="0">
                          <a:latin typeface="Calibri" panose="020F0502020204030204" pitchFamily="34" charset="0"/>
                          <a:cs typeface="Calibri" panose="020F0502020204030204" pitchFamily="34" charset="0"/>
                        </a:rPr>
                        <a:t>  </a:t>
                      </a:r>
                      <a:r>
                        <a:rPr lang="fr-FR" sz="1600" b="0" kern="1200" dirty="0" err="1">
                          <a:latin typeface="Calibri" panose="020F0502020204030204" pitchFamily="34" charset="0"/>
                          <a:cs typeface="Calibri" panose="020F0502020204030204" pitchFamily="34" charset="0"/>
                        </a:rPr>
                        <a:t>Affaq</a:t>
                      </a:r>
                      <a:endParaRPr lang="fr-FR" sz="1600" b="0" kern="1200" dirty="0">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kern="1200" dirty="0">
                          <a:latin typeface="Calibri" panose="020F0502020204030204" pitchFamily="34" charset="0"/>
                          <a:cs typeface="Calibri" panose="020F0502020204030204" pitchFamily="34" charset="0"/>
                        </a:rPr>
                        <a:t>Mme. </a:t>
                      </a:r>
                      <a:r>
                        <a:rPr lang="fr-FR" sz="1600" b="0" kern="1200" dirty="0" err="1">
                          <a:latin typeface="Calibri" panose="020F0502020204030204" pitchFamily="34" charset="0"/>
                          <a:cs typeface="Calibri" panose="020F0502020204030204" pitchFamily="34" charset="0"/>
                        </a:rPr>
                        <a:t>Chaimaa</a:t>
                      </a:r>
                      <a:r>
                        <a:rPr lang="fr-FR" sz="1600" b="0" kern="1200" dirty="0">
                          <a:latin typeface="Calibri" panose="020F0502020204030204" pitchFamily="34" charset="0"/>
                          <a:cs typeface="Calibri" panose="020F0502020204030204" pitchFamily="34" charset="0"/>
                        </a:rPr>
                        <a:t> </a:t>
                      </a:r>
                      <a:r>
                        <a:rPr lang="fr-FR" sz="1600" b="0" kern="1200" dirty="0" err="1">
                          <a:latin typeface="Calibri" panose="020F0502020204030204" pitchFamily="34" charset="0"/>
                          <a:cs typeface="Calibri" panose="020F0502020204030204" pitchFamily="34" charset="0"/>
                        </a:rPr>
                        <a:t>Seddad</a:t>
                      </a:r>
                      <a:endParaRPr lang="fr-FR" sz="1600" b="0" kern="1200" dirty="0">
                        <a:solidFill>
                          <a:schemeClr val="bg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602057879"/>
                  </a:ext>
                </a:extLst>
              </a:tr>
            </a:tbl>
          </a:graphicData>
        </a:graphic>
      </p:graphicFrame>
    </p:spTree>
    <p:extLst>
      <p:ext uri="{BB962C8B-B14F-4D97-AF65-F5344CB8AC3E}">
        <p14:creationId xmlns:p14="http://schemas.microsoft.com/office/powerpoint/2010/main" val="3178871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B1B03-1E5B-48DC-04B7-7FA1D8E647E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ABE512D-095D-B6A4-E5DA-F852B2DF14DF}"/>
              </a:ext>
            </a:extLst>
          </p:cNvPr>
          <p:cNvSpPr>
            <a:spLocks noGrp="1"/>
          </p:cNvSpPr>
          <p:nvPr>
            <p:ph type="body" sz="quarter" idx="17"/>
          </p:nvPr>
        </p:nvSpPr>
        <p:spPr>
          <a:xfrm>
            <a:off x="838200" y="982436"/>
            <a:ext cx="6553200" cy="520456"/>
          </a:xfrm>
        </p:spPr>
        <p:txBody>
          <a:bodyPr/>
          <a:lstStyle/>
          <a:p>
            <a:r>
              <a:rPr lang="fr-FR" dirty="0">
                <a:latin typeface="Candara" pitchFamily="34" charset="0"/>
                <a:ea typeface="ＭＳ Ｐゴシック" charset="0"/>
                <a:cs typeface="ＭＳ Ｐゴシック" charset="0"/>
              </a:rPr>
              <a:t>I- Aperçu du projet - </a:t>
            </a:r>
            <a:r>
              <a:rPr lang="fr-FR" b="0" dirty="0">
                <a:solidFill>
                  <a:srgbClr val="C00000"/>
                </a:solidFill>
                <a:latin typeface="Candara" pitchFamily="34" charset="0"/>
              </a:rPr>
              <a:t>Chaine de Résultats  </a:t>
            </a:r>
          </a:p>
        </p:txBody>
      </p:sp>
      <p:graphicFrame>
        <p:nvGraphicFramePr>
          <p:cNvPr id="4" name="Diagramme 3">
            <a:extLst>
              <a:ext uri="{FF2B5EF4-FFF2-40B4-BE49-F238E27FC236}">
                <a16:creationId xmlns:a16="http://schemas.microsoft.com/office/drawing/2014/main" id="{89C2A6B0-FD2A-F28F-2DD5-2410ED55380B}"/>
              </a:ext>
            </a:extLst>
          </p:cNvPr>
          <p:cNvGraphicFramePr/>
          <p:nvPr/>
        </p:nvGraphicFramePr>
        <p:xfrm>
          <a:off x="381000" y="921603"/>
          <a:ext cx="88392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5E8E7C17-CAAC-4AB2-C8FE-1721C0EFA455}"/>
              </a:ext>
            </a:extLst>
          </p:cNvPr>
          <p:cNvSpPr txBox="1"/>
          <p:nvPr/>
        </p:nvSpPr>
        <p:spPr>
          <a:xfrm>
            <a:off x="2857500" y="5181601"/>
            <a:ext cx="6134100" cy="276999"/>
          </a:xfrm>
          <a:prstGeom prst="rect">
            <a:avLst/>
          </a:prstGeom>
          <a:solidFill>
            <a:schemeClr val="bg1"/>
          </a:solidFill>
        </p:spPr>
        <p:txBody>
          <a:bodyPr wrap="square" rtlCol="0">
            <a:spAutoFit/>
          </a:bodyPr>
          <a:lstStyle/>
          <a:p>
            <a:pPr defTabSz="914400" fontAlgn="base">
              <a:spcBef>
                <a:spcPct val="0"/>
              </a:spcBef>
              <a:spcAft>
                <a:spcPct val="0"/>
              </a:spcAft>
            </a:pPr>
            <a:endParaRPr lang="fr-FR" sz="1200" dirty="0">
              <a:solidFill>
                <a:srgbClr val="000000"/>
              </a:solidFill>
              <a:latin typeface="Times New Roman" charset="0"/>
              <a:ea typeface="ＭＳ Ｐゴシック" charset="0"/>
            </a:endParaRPr>
          </a:p>
        </p:txBody>
      </p:sp>
      <p:graphicFrame>
        <p:nvGraphicFramePr>
          <p:cNvPr id="7" name="Diagramme 5">
            <a:extLst>
              <a:ext uri="{FF2B5EF4-FFF2-40B4-BE49-F238E27FC236}">
                <a16:creationId xmlns:a16="http://schemas.microsoft.com/office/drawing/2014/main" id="{1F52C8D5-4FD2-1B9E-CE18-834EC22C1917}"/>
              </a:ext>
            </a:extLst>
          </p:cNvPr>
          <p:cNvGraphicFramePr/>
          <p:nvPr/>
        </p:nvGraphicFramePr>
        <p:xfrm>
          <a:off x="177116" y="3189263"/>
          <a:ext cx="3172968" cy="339081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ZoneTexte 7">
            <a:extLst>
              <a:ext uri="{FF2B5EF4-FFF2-40B4-BE49-F238E27FC236}">
                <a16:creationId xmlns:a16="http://schemas.microsoft.com/office/drawing/2014/main" id="{71CE4CEC-1E2D-8B06-7B7E-7A5FC158E671}"/>
              </a:ext>
            </a:extLst>
          </p:cNvPr>
          <p:cNvSpPr txBox="1"/>
          <p:nvPr/>
        </p:nvSpPr>
        <p:spPr>
          <a:xfrm>
            <a:off x="2955921" y="2135099"/>
            <a:ext cx="6382979" cy="738664"/>
          </a:xfrm>
          <a:prstGeom prst="rect">
            <a:avLst/>
          </a:prstGeom>
          <a:noFill/>
        </p:spPr>
        <p:txBody>
          <a:bodyPr wrap="square" rtlCol="0">
            <a:spAutoFit/>
          </a:bodyPr>
          <a:lstStyle/>
          <a:p>
            <a:pPr algn="just" defTabSz="914400" fontAlgn="base">
              <a:spcBef>
                <a:spcPct val="0"/>
              </a:spcBef>
              <a:spcAft>
                <a:spcPct val="0"/>
              </a:spcAft>
            </a:pPr>
            <a:r>
              <a:rPr lang="fr-FR" sz="1400" b="1" dirty="0">
                <a:solidFill>
                  <a:srgbClr val="000000"/>
                </a:solidFill>
                <a:latin typeface="Times New Roman"/>
                <a:ea typeface="ＭＳ Ｐゴシック" charset="0"/>
              </a:rPr>
              <a:t>Art 34: </a:t>
            </a:r>
            <a:r>
              <a:rPr lang="fr-FR" sz="1400" dirty="0">
                <a:solidFill>
                  <a:srgbClr val="000000"/>
                </a:solidFill>
                <a:latin typeface="Times New Roman"/>
                <a:ea typeface="ＭＳ Ｐゴシック" charset="0"/>
              </a:rPr>
              <a:t>Principe constitutionnel de l’obligation aux pouvoirs publics pour élaboration et mise en œuvre des politiques visant la réhabilitation des PSH et la garantie de leur droit.</a:t>
            </a:r>
            <a:endParaRPr lang="en-US" sz="1400" dirty="0">
              <a:solidFill>
                <a:srgbClr val="000000"/>
              </a:solidFill>
              <a:latin typeface="Times New Roman"/>
              <a:ea typeface="ＭＳ Ｐゴシック" charset="0"/>
            </a:endParaRPr>
          </a:p>
        </p:txBody>
      </p:sp>
      <p:sp>
        <p:nvSpPr>
          <p:cNvPr id="11" name="ZoneTexte 10">
            <a:extLst>
              <a:ext uri="{FF2B5EF4-FFF2-40B4-BE49-F238E27FC236}">
                <a16:creationId xmlns:a16="http://schemas.microsoft.com/office/drawing/2014/main" id="{8485703B-5DE5-8EAC-2857-9F28C5D49DF0}"/>
              </a:ext>
            </a:extLst>
          </p:cNvPr>
          <p:cNvSpPr txBox="1"/>
          <p:nvPr/>
        </p:nvSpPr>
        <p:spPr>
          <a:xfrm>
            <a:off x="2932876" y="3336270"/>
            <a:ext cx="6429067" cy="954107"/>
          </a:xfrm>
          <a:prstGeom prst="rect">
            <a:avLst/>
          </a:prstGeom>
          <a:noFill/>
        </p:spPr>
        <p:txBody>
          <a:bodyPr wrap="square" rtlCol="0">
            <a:spAutoFit/>
          </a:bodyPr>
          <a:lstStyle/>
          <a:p>
            <a:pPr algn="just" defTabSz="914400" fontAlgn="base">
              <a:spcBef>
                <a:spcPct val="0"/>
              </a:spcBef>
              <a:spcAft>
                <a:spcPct val="0"/>
              </a:spcAft>
            </a:pPr>
            <a:r>
              <a:rPr lang="fr-FR" sz="1400" b="1" dirty="0">
                <a:solidFill>
                  <a:srgbClr val="000000"/>
                </a:solidFill>
                <a:latin typeface="Times New Roman" charset="0"/>
                <a:ea typeface="ＭＳ Ｐゴシック" charset="0"/>
              </a:rPr>
              <a:t>Effet 3 : </a:t>
            </a:r>
            <a:r>
              <a:rPr lang="fr-FR" sz="1400" dirty="0">
                <a:solidFill>
                  <a:srgbClr val="000000"/>
                </a:solidFill>
                <a:latin typeface="Calibri" panose="020F0502020204030204" pitchFamily="34" charset="0"/>
                <a:ea typeface="ＭＳ Ｐゴシック" charset="0"/>
                <a:cs typeface="Calibri" panose="020F0502020204030204" pitchFamily="34" charset="0"/>
              </a:rPr>
              <a:t>Les politiques publiques sont performantes, inclusives, territorialisées, intégrant le développement durable, basées sur des données probantes et sensibles au genre et aux droits humains, conformément à la Constitution et aux engagements internationaux du Maroc. </a:t>
            </a:r>
            <a:endParaRPr lang="fr-FR" sz="1400" dirty="0">
              <a:solidFill>
                <a:srgbClr val="000000"/>
              </a:solidFill>
              <a:latin typeface="Times New Roman" charset="0"/>
              <a:ea typeface="ＭＳ Ｐゴシック" charset="0"/>
            </a:endParaRPr>
          </a:p>
        </p:txBody>
      </p:sp>
      <p:sp>
        <p:nvSpPr>
          <p:cNvPr id="13" name="ZoneTexte 12">
            <a:extLst>
              <a:ext uri="{FF2B5EF4-FFF2-40B4-BE49-F238E27FC236}">
                <a16:creationId xmlns:a16="http://schemas.microsoft.com/office/drawing/2014/main" id="{7A9F401A-7BBF-DF5F-59A5-500F3C0BE505}"/>
              </a:ext>
            </a:extLst>
          </p:cNvPr>
          <p:cNvSpPr txBox="1"/>
          <p:nvPr/>
        </p:nvSpPr>
        <p:spPr>
          <a:xfrm>
            <a:off x="3039815" y="4173633"/>
            <a:ext cx="6484794" cy="353943"/>
          </a:xfrm>
          <a:prstGeom prst="rect">
            <a:avLst/>
          </a:prstGeom>
          <a:noFill/>
        </p:spPr>
        <p:txBody>
          <a:bodyPr wrap="square" rtlCol="0">
            <a:spAutoFit/>
          </a:bodyPr>
          <a:lstStyle/>
          <a:p>
            <a:pPr algn="ctr" defTabSz="914400" fontAlgn="base">
              <a:spcBef>
                <a:spcPct val="0"/>
              </a:spcBef>
              <a:spcAft>
                <a:spcPct val="0"/>
              </a:spcAft>
            </a:pPr>
            <a:endParaRPr lang="fr-FR" sz="1700" b="1" dirty="0">
              <a:solidFill>
                <a:srgbClr val="FF0000"/>
              </a:solidFill>
              <a:latin typeface="Times New Roman" charset="0"/>
              <a:ea typeface="ＭＳ Ｐゴシック" charset="0"/>
            </a:endParaRPr>
          </a:p>
        </p:txBody>
      </p:sp>
      <p:sp>
        <p:nvSpPr>
          <p:cNvPr id="14" name="ZoneTexte 13">
            <a:extLst>
              <a:ext uri="{FF2B5EF4-FFF2-40B4-BE49-F238E27FC236}">
                <a16:creationId xmlns:a16="http://schemas.microsoft.com/office/drawing/2014/main" id="{233B0E63-39E0-16E7-AF70-097284A8D2D0}"/>
              </a:ext>
            </a:extLst>
          </p:cNvPr>
          <p:cNvSpPr txBox="1"/>
          <p:nvPr/>
        </p:nvSpPr>
        <p:spPr>
          <a:xfrm>
            <a:off x="2932875" y="2842203"/>
            <a:ext cx="6484794" cy="523220"/>
          </a:xfrm>
          <a:prstGeom prst="rect">
            <a:avLst/>
          </a:prstGeom>
          <a:noFill/>
        </p:spPr>
        <p:txBody>
          <a:bodyPr wrap="square" rtlCol="0">
            <a:spAutoFit/>
          </a:bodyPr>
          <a:lstStyle/>
          <a:p>
            <a:pPr algn="just" defTabSz="914400" fontAlgn="base">
              <a:spcBef>
                <a:spcPct val="0"/>
              </a:spcBef>
              <a:spcAft>
                <a:spcPct val="0"/>
              </a:spcAft>
            </a:pPr>
            <a:r>
              <a:rPr lang="fr-FR" sz="1400" b="1" dirty="0">
                <a:solidFill>
                  <a:srgbClr val="000000"/>
                </a:solidFill>
                <a:latin typeface="Times New Roman"/>
                <a:ea typeface="ＭＳ Ｐゴシック" charset="0"/>
              </a:rPr>
              <a:t>Effet 2 : </a:t>
            </a:r>
            <a:r>
              <a:rPr lang="fr-FR" sz="1400" dirty="0">
                <a:solidFill>
                  <a:srgbClr val="000000"/>
                </a:solidFill>
                <a:latin typeface="Times New Roman"/>
                <a:ea typeface="ＭＳ Ｐゴシック" charset="0"/>
              </a:rPr>
              <a:t>La protection sociale est universelle et soutenable, et les inégalités sociales, territoriales et de genre sont réduites en vue de ne laisser personne pour compte;</a:t>
            </a:r>
          </a:p>
        </p:txBody>
      </p:sp>
      <p:sp>
        <p:nvSpPr>
          <p:cNvPr id="15" name="ZoneTexte 14">
            <a:extLst>
              <a:ext uri="{FF2B5EF4-FFF2-40B4-BE49-F238E27FC236}">
                <a16:creationId xmlns:a16="http://schemas.microsoft.com/office/drawing/2014/main" id="{E269D4AB-95BA-84DA-A5E5-99EC6DA5D31D}"/>
              </a:ext>
            </a:extLst>
          </p:cNvPr>
          <p:cNvSpPr txBox="1"/>
          <p:nvPr/>
        </p:nvSpPr>
        <p:spPr>
          <a:xfrm>
            <a:off x="2955920" y="4226766"/>
            <a:ext cx="6406022" cy="2893100"/>
          </a:xfrm>
          <a:prstGeom prst="rect">
            <a:avLst/>
          </a:prstGeom>
          <a:noFill/>
        </p:spPr>
        <p:txBody>
          <a:bodyPr wrap="square" rtlCol="0">
            <a:spAutoFit/>
          </a:bodyPr>
          <a:lstStyle/>
          <a:p>
            <a:pPr algn="just" defTabSz="914400" fontAlgn="base">
              <a:spcBef>
                <a:spcPct val="0"/>
              </a:spcBef>
              <a:spcAft>
                <a:spcPct val="0"/>
              </a:spcAft>
            </a:pPr>
            <a:r>
              <a:rPr lang="fr-FR" sz="1400" b="1" dirty="0">
                <a:solidFill>
                  <a:srgbClr val="000000"/>
                </a:solidFill>
                <a:latin typeface="Calibri" panose="020F0502020204030204" pitchFamily="34" charset="0"/>
                <a:ea typeface="ＭＳ Ｐゴシック" charset="0"/>
                <a:cs typeface="Calibri" panose="020F0502020204030204" pitchFamily="34" charset="0"/>
              </a:rPr>
              <a:t>Pdt 2.1: </a:t>
            </a:r>
            <a:r>
              <a:rPr lang="fr-FR" sz="1400" dirty="0">
                <a:solidFill>
                  <a:srgbClr val="000000"/>
                </a:solidFill>
                <a:latin typeface="Calibri" panose="020F0502020204030204" pitchFamily="34" charset="0"/>
                <a:ea typeface="ＭＳ Ｐゴシック" charset="0"/>
                <a:cs typeface="Calibri" panose="020F0502020204030204" pitchFamily="34" charset="0"/>
              </a:rPr>
              <a:t>Les populations vulnérables dans les zones défavorisées, en particulier les femmes et les jeunes, bénéficient d'opportunités de subsistance accrues, d'un accès équitable aux services de base et d'un environnement naturel durable.</a:t>
            </a:r>
          </a:p>
          <a:p>
            <a:pPr algn="just" defTabSz="457200" fontAlgn="base">
              <a:spcBef>
                <a:spcPct val="0"/>
              </a:spcBef>
              <a:spcAft>
                <a:spcPct val="0"/>
              </a:spcAft>
            </a:pPr>
            <a:r>
              <a:rPr lang="fr-FR" sz="1400" b="1" dirty="0">
                <a:solidFill>
                  <a:srgbClr val="000000"/>
                </a:solidFill>
                <a:latin typeface="Calibri" panose="020F0502020204030204" pitchFamily="34" charset="0"/>
                <a:ea typeface="ＭＳ Ｐゴシック" charset="0"/>
                <a:cs typeface="Calibri" panose="020F0502020204030204" pitchFamily="34" charset="0"/>
              </a:rPr>
              <a:t>Pdt 3.2 : </a:t>
            </a:r>
            <a:r>
              <a:rPr lang="fr-FR" sz="1400" dirty="0">
                <a:solidFill>
                  <a:srgbClr val="000000"/>
                </a:solidFill>
                <a:latin typeface="Calibri" panose="020F0502020204030204" pitchFamily="34" charset="0"/>
                <a:ea typeface="ＭＳ Ｐゴシック" charset="0"/>
                <a:cs typeface="Calibri" panose="020F0502020204030204" pitchFamily="34" charset="0"/>
              </a:rPr>
              <a:t>Les institutions au niveau national et local sont renforcées pour fournir des services publics de qualité, durables, réactifs, efficaces, transparents, inclusifs et accessibles à la population, en tenant compte des besoins spécifiques des groupes vulnérables, notamment les jeunes, les femmes, les migrants et les personnes en situation de handicap.</a:t>
            </a:r>
          </a:p>
          <a:p>
            <a:pPr algn="just" defTabSz="457200">
              <a:defRPr/>
            </a:pPr>
            <a:r>
              <a:rPr lang="fr-FR" sz="1400" b="1" dirty="0">
                <a:solidFill>
                  <a:srgbClr val="000000"/>
                </a:solidFill>
                <a:latin typeface="Calibri" panose="020F0502020204030204" pitchFamily="34" charset="0"/>
                <a:ea typeface="ＭＳ Ｐゴシック" charset="0"/>
                <a:cs typeface="Calibri" panose="020F0502020204030204" pitchFamily="34" charset="0"/>
              </a:rPr>
              <a:t>Pdt 3.3 : </a:t>
            </a:r>
            <a:r>
              <a:rPr lang="fr-FR" sz="1400" dirty="0">
                <a:solidFill>
                  <a:srgbClr val="000000"/>
                </a:solidFill>
                <a:latin typeface="Calibri" panose="020F0502020204030204" pitchFamily="34" charset="0"/>
                <a:ea typeface="ＭＳ Ｐゴシック" charset="0"/>
                <a:cs typeface="Calibri" panose="020F0502020204030204" pitchFamily="34" charset="0"/>
              </a:rPr>
              <a:t>Les autorités et acteurs nationaux et locaux sont dotés de capacités et d'outils pour mettre en œuvre la charte de régionalisation avancée et de déconcentration et renforcer la gouvernance locale inclusive et le développement de territoires durables et résilients.</a:t>
            </a:r>
          </a:p>
          <a:p>
            <a:pPr defTabSz="914400" fontAlgn="base">
              <a:spcBef>
                <a:spcPct val="0"/>
              </a:spcBef>
              <a:spcAft>
                <a:spcPct val="0"/>
              </a:spcAft>
            </a:pPr>
            <a:r>
              <a:rPr lang="fr-FR" sz="1400" dirty="0">
                <a:solidFill>
                  <a:srgbClr val="000000"/>
                </a:solidFill>
                <a:latin typeface="Times New Roman" charset="0"/>
                <a:ea typeface="ＭＳ Ｐゴシック" charset="0"/>
              </a:rPr>
              <a:t>.</a:t>
            </a:r>
          </a:p>
        </p:txBody>
      </p:sp>
      <p:sp>
        <p:nvSpPr>
          <p:cNvPr id="16" name="ZoneTexte 15">
            <a:extLst>
              <a:ext uri="{FF2B5EF4-FFF2-40B4-BE49-F238E27FC236}">
                <a16:creationId xmlns:a16="http://schemas.microsoft.com/office/drawing/2014/main" id="{73510FDD-35C3-CBED-C0F8-8107DA23F384}"/>
              </a:ext>
            </a:extLst>
          </p:cNvPr>
          <p:cNvSpPr txBox="1"/>
          <p:nvPr/>
        </p:nvSpPr>
        <p:spPr>
          <a:xfrm>
            <a:off x="1053896" y="1643356"/>
            <a:ext cx="2079522" cy="523220"/>
          </a:xfrm>
          <a:prstGeom prst="rect">
            <a:avLst/>
          </a:prstGeom>
          <a:noFill/>
        </p:spPr>
        <p:txBody>
          <a:bodyPr wrap="square" rtlCol="0">
            <a:spAutoFit/>
          </a:bodyPr>
          <a:lstStyle/>
          <a:p>
            <a:pPr algn="ctr" defTabSz="914400" fontAlgn="base">
              <a:spcBef>
                <a:spcPct val="0"/>
              </a:spcBef>
              <a:spcAft>
                <a:spcPct val="0"/>
              </a:spcAft>
            </a:pPr>
            <a:r>
              <a:rPr lang="fr-FR" sz="1400" b="1" dirty="0">
                <a:solidFill>
                  <a:srgbClr val="AAE2CA">
                    <a:lumMod val="50000"/>
                  </a:srgbClr>
                </a:solidFill>
                <a:latin typeface="Times New Roman" charset="0"/>
                <a:ea typeface="ＭＳ Ｐゴシック" charset="0"/>
              </a:rPr>
              <a:t>Programme de pays </a:t>
            </a:r>
          </a:p>
          <a:p>
            <a:pPr algn="ctr" defTabSz="914400" fontAlgn="base">
              <a:spcBef>
                <a:spcPct val="0"/>
              </a:spcBef>
              <a:spcAft>
                <a:spcPct val="0"/>
              </a:spcAft>
            </a:pPr>
            <a:r>
              <a:rPr lang="fr-FR" sz="1400" b="1" dirty="0">
                <a:solidFill>
                  <a:srgbClr val="AAE2CA">
                    <a:lumMod val="50000"/>
                  </a:srgbClr>
                </a:solidFill>
                <a:latin typeface="Times New Roman" charset="0"/>
                <a:ea typeface="ＭＳ Ｐゴシック" charset="0"/>
              </a:rPr>
              <a:t>2023-2027</a:t>
            </a:r>
          </a:p>
        </p:txBody>
      </p:sp>
      <p:sp>
        <p:nvSpPr>
          <p:cNvPr id="17" name="ZoneTexte 16">
            <a:extLst>
              <a:ext uri="{FF2B5EF4-FFF2-40B4-BE49-F238E27FC236}">
                <a16:creationId xmlns:a16="http://schemas.microsoft.com/office/drawing/2014/main" id="{BA39DFD4-CF03-DE35-4002-227B3B073930}"/>
              </a:ext>
            </a:extLst>
          </p:cNvPr>
          <p:cNvSpPr txBox="1"/>
          <p:nvPr/>
        </p:nvSpPr>
        <p:spPr>
          <a:xfrm>
            <a:off x="1272146" y="2265228"/>
            <a:ext cx="1683774" cy="307777"/>
          </a:xfrm>
          <a:prstGeom prst="rect">
            <a:avLst/>
          </a:prstGeom>
          <a:noFill/>
        </p:spPr>
        <p:txBody>
          <a:bodyPr wrap="square" rtlCol="0">
            <a:spAutoFit/>
          </a:bodyPr>
          <a:lstStyle/>
          <a:p>
            <a:pPr defTabSz="914400" fontAlgn="base">
              <a:spcBef>
                <a:spcPct val="0"/>
              </a:spcBef>
              <a:spcAft>
                <a:spcPct val="0"/>
              </a:spcAft>
            </a:pPr>
            <a:r>
              <a:rPr lang="fr-FR" sz="1400" b="1" dirty="0">
                <a:solidFill>
                  <a:srgbClr val="C00000"/>
                </a:solidFill>
                <a:latin typeface="Times New Roman" charset="0"/>
                <a:ea typeface="ＭＳ Ｐゴシック" charset="0"/>
              </a:rPr>
              <a:t>Priorité Nationale </a:t>
            </a:r>
          </a:p>
        </p:txBody>
      </p:sp>
      <p:sp>
        <p:nvSpPr>
          <p:cNvPr id="18" name="ZoneTexte 17">
            <a:extLst>
              <a:ext uri="{FF2B5EF4-FFF2-40B4-BE49-F238E27FC236}">
                <a16:creationId xmlns:a16="http://schemas.microsoft.com/office/drawing/2014/main" id="{CB62795D-A210-FF2D-FD91-82749ABA5367}"/>
              </a:ext>
            </a:extLst>
          </p:cNvPr>
          <p:cNvSpPr txBox="1"/>
          <p:nvPr/>
        </p:nvSpPr>
        <p:spPr>
          <a:xfrm>
            <a:off x="893506" y="2848495"/>
            <a:ext cx="2239912" cy="307777"/>
          </a:xfrm>
          <a:prstGeom prst="rect">
            <a:avLst/>
          </a:prstGeom>
          <a:noFill/>
        </p:spPr>
        <p:txBody>
          <a:bodyPr wrap="square" rtlCol="0">
            <a:spAutoFit/>
          </a:bodyPr>
          <a:lstStyle/>
          <a:p>
            <a:pPr algn="ctr" defTabSz="914400" fontAlgn="base">
              <a:spcBef>
                <a:spcPct val="0"/>
              </a:spcBef>
              <a:spcAft>
                <a:spcPct val="0"/>
              </a:spcAft>
            </a:pPr>
            <a:r>
              <a:rPr lang="fr-FR" sz="1400" b="1" dirty="0">
                <a:solidFill>
                  <a:srgbClr val="FF0000"/>
                </a:solidFill>
                <a:latin typeface="Times New Roman" charset="0"/>
                <a:ea typeface="ＭＳ Ｐゴシック" charset="0"/>
              </a:rPr>
              <a:t>CCDD 2023 – 2027</a:t>
            </a:r>
          </a:p>
        </p:txBody>
      </p:sp>
      <p:sp>
        <p:nvSpPr>
          <p:cNvPr id="19" name="ZoneTexte 18">
            <a:extLst>
              <a:ext uri="{FF2B5EF4-FFF2-40B4-BE49-F238E27FC236}">
                <a16:creationId xmlns:a16="http://schemas.microsoft.com/office/drawing/2014/main" id="{147A646E-33F2-E310-DC66-AEF27186A685}"/>
              </a:ext>
            </a:extLst>
          </p:cNvPr>
          <p:cNvSpPr txBox="1"/>
          <p:nvPr/>
        </p:nvSpPr>
        <p:spPr>
          <a:xfrm>
            <a:off x="1527688" y="4625265"/>
            <a:ext cx="1605730" cy="338554"/>
          </a:xfrm>
          <a:prstGeom prst="rect">
            <a:avLst/>
          </a:prstGeom>
          <a:noFill/>
        </p:spPr>
        <p:txBody>
          <a:bodyPr wrap="square" rtlCol="0">
            <a:spAutoFit/>
          </a:bodyPr>
          <a:lstStyle/>
          <a:p>
            <a:pPr algn="ctr" defTabSz="914400" fontAlgn="base">
              <a:spcBef>
                <a:spcPct val="0"/>
              </a:spcBef>
              <a:spcAft>
                <a:spcPct val="0"/>
              </a:spcAft>
            </a:pPr>
            <a:r>
              <a:rPr lang="fr-FR" sz="1600" b="1" dirty="0">
                <a:solidFill>
                  <a:srgbClr val="FFFFFF"/>
                </a:solidFill>
                <a:latin typeface="Calibri" panose="020F0502020204030204" pitchFamily="34" charset="0"/>
                <a:ea typeface="ＭＳ Ｐゴシック" charset="0"/>
                <a:cs typeface="Calibri" panose="020F0502020204030204" pitchFamily="34" charset="0"/>
              </a:rPr>
              <a:t>Produits CCDD</a:t>
            </a:r>
            <a:endParaRPr lang="en-US" sz="1600" b="1" dirty="0">
              <a:solidFill>
                <a:srgbClr val="FFFFFF"/>
              </a:solidFill>
              <a:latin typeface="Calibri" panose="020F0502020204030204" pitchFamily="34" charset="0"/>
              <a:ea typeface="ＭＳ Ｐゴシック" charset="0"/>
              <a:cs typeface="Calibri" panose="020F0502020204030204" pitchFamily="34" charset="0"/>
            </a:endParaRPr>
          </a:p>
        </p:txBody>
      </p:sp>
    </p:spTree>
    <p:extLst>
      <p:ext uri="{BB962C8B-B14F-4D97-AF65-F5344CB8AC3E}">
        <p14:creationId xmlns:p14="http://schemas.microsoft.com/office/powerpoint/2010/main" val="18550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859306" y="85766"/>
            <a:ext cx="8963923" cy="803766"/>
            <a:chOff x="859306" y="85766"/>
            <a:chExt cx="8963923" cy="80376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7" name="Image 6">
            <a:extLst>
              <a:ext uri="{FF2B5EF4-FFF2-40B4-BE49-F238E27FC236}">
                <a16:creationId xmlns:a16="http://schemas.microsoft.com/office/drawing/2014/main" id="{86F7F9D8-DF3C-4ACE-B7DB-C2C5CBF95EBA}"/>
              </a:ext>
            </a:extLst>
          </p:cNvPr>
          <p:cNvPicPr>
            <a:picLocks noChangeAspect="1"/>
          </p:cNvPicPr>
          <p:nvPr/>
        </p:nvPicPr>
        <p:blipFill>
          <a:blip r:embed="rId4"/>
          <a:stretch>
            <a:fillRect/>
          </a:stretch>
        </p:blipFill>
        <p:spPr>
          <a:xfrm>
            <a:off x="6400800" y="1035709"/>
            <a:ext cx="3171022" cy="488791"/>
          </a:xfrm>
          <a:prstGeom prst="rect">
            <a:avLst/>
          </a:prstGeom>
          <a:ln>
            <a:noFill/>
          </a:ln>
          <a:effectLst>
            <a:outerShdw blurRad="292100" dist="139700" dir="2700000" algn="tl" rotWithShape="0">
              <a:srgbClr val="333333">
                <a:alpha val="65000"/>
              </a:srgbClr>
            </a:outerShdw>
          </a:effectLst>
        </p:spPr>
      </p:pic>
      <p:sp>
        <p:nvSpPr>
          <p:cNvPr id="8" name="ZoneTexte 7"/>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Contribution aux </a:t>
            </a:r>
            <a:r>
              <a:rPr lang="fr-FR" sz="2800" b="1" dirty="0" err="1">
                <a:solidFill>
                  <a:srgbClr val="0070C0"/>
                </a:solidFill>
                <a:latin typeface="Calibri" panose="020F0502020204030204" pitchFamily="34" charset="0"/>
                <a:cs typeface="Calibri" panose="020F0502020204030204" pitchFamily="34" charset="0"/>
              </a:rPr>
              <a:t>ODDs</a:t>
            </a:r>
            <a:endParaRPr lang="fr-FR" sz="2800" b="1" dirty="0">
              <a:solidFill>
                <a:srgbClr val="0070C0"/>
              </a:solidFill>
              <a:latin typeface="Calibri" panose="020F0502020204030204" pitchFamily="34" charset="0"/>
              <a:cs typeface="Calibri" panose="020F0502020204030204" pitchFamily="34" charset="0"/>
            </a:endParaRPr>
          </a:p>
        </p:txBody>
      </p:sp>
      <p:pic>
        <p:nvPicPr>
          <p:cNvPr id="28" name="Image 27">
            <a:extLst>
              <a:ext uri="{FF2B5EF4-FFF2-40B4-BE49-F238E27FC236}">
                <a16:creationId xmlns:a16="http://schemas.microsoft.com/office/drawing/2014/main" id="{77FE6CD4-A4ED-4AFB-B3DC-8D7C084408F0}"/>
              </a:ext>
            </a:extLst>
          </p:cNvPr>
          <p:cNvPicPr>
            <a:picLocks noChangeAspect="1"/>
          </p:cNvPicPr>
          <p:nvPr/>
        </p:nvPicPr>
        <p:blipFill>
          <a:blip r:embed="rId5"/>
          <a:stretch>
            <a:fillRect/>
          </a:stretch>
        </p:blipFill>
        <p:spPr>
          <a:xfrm>
            <a:off x="228598" y="2617248"/>
            <a:ext cx="688869" cy="688869"/>
          </a:xfrm>
          <a:prstGeom prst="rect">
            <a:avLst/>
          </a:prstGeom>
          <a:ln>
            <a:noFill/>
          </a:ln>
          <a:effectLst/>
        </p:spPr>
      </p:pic>
      <p:pic>
        <p:nvPicPr>
          <p:cNvPr id="30" name="Image 29">
            <a:extLst>
              <a:ext uri="{FF2B5EF4-FFF2-40B4-BE49-F238E27FC236}">
                <a16:creationId xmlns:a16="http://schemas.microsoft.com/office/drawing/2014/main" id="{17FE29F9-9404-4BF5-A04B-7FEA1515030D}"/>
              </a:ext>
            </a:extLst>
          </p:cNvPr>
          <p:cNvPicPr>
            <a:picLocks noChangeAspect="1"/>
          </p:cNvPicPr>
          <p:nvPr/>
        </p:nvPicPr>
        <p:blipFill>
          <a:blip r:embed="rId6"/>
          <a:stretch>
            <a:fillRect/>
          </a:stretch>
        </p:blipFill>
        <p:spPr>
          <a:xfrm>
            <a:off x="228600" y="3442289"/>
            <a:ext cx="688870" cy="688870"/>
          </a:xfrm>
          <a:prstGeom prst="rect">
            <a:avLst/>
          </a:prstGeom>
          <a:ln>
            <a:noFill/>
          </a:ln>
          <a:effectLst/>
        </p:spPr>
      </p:pic>
      <p:pic>
        <p:nvPicPr>
          <p:cNvPr id="31" name="Image 30">
            <a:extLst>
              <a:ext uri="{FF2B5EF4-FFF2-40B4-BE49-F238E27FC236}">
                <a16:creationId xmlns:a16="http://schemas.microsoft.com/office/drawing/2014/main" id="{EEA6BE0B-6071-4444-A43C-1E538F4957FF}"/>
              </a:ext>
            </a:extLst>
          </p:cNvPr>
          <p:cNvPicPr>
            <a:picLocks noChangeAspect="1"/>
          </p:cNvPicPr>
          <p:nvPr/>
        </p:nvPicPr>
        <p:blipFill>
          <a:blip r:embed="rId7"/>
          <a:stretch>
            <a:fillRect/>
          </a:stretch>
        </p:blipFill>
        <p:spPr>
          <a:xfrm>
            <a:off x="217984" y="4268605"/>
            <a:ext cx="688870" cy="688870"/>
          </a:xfrm>
          <a:prstGeom prst="rect">
            <a:avLst/>
          </a:prstGeom>
          <a:ln>
            <a:noFill/>
          </a:ln>
          <a:effectLst/>
        </p:spPr>
      </p:pic>
      <p:pic>
        <p:nvPicPr>
          <p:cNvPr id="33" name="Image 32">
            <a:extLst>
              <a:ext uri="{FF2B5EF4-FFF2-40B4-BE49-F238E27FC236}">
                <a16:creationId xmlns:a16="http://schemas.microsoft.com/office/drawing/2014/main" id="{6CE5774F-E6B6-4682-B3B8-989CAC397301}"/>
              </a:ext>
            </a:extLst>
          </p:cNvPr>
          <p:cNvPicPr>
            <a:picLocks noChangeAspect="1"/>
          </p:cNvPicPr>
          <p:nvPr/>
        </p:nvPicPr>
        <p:blipFill>
          <a:blip r:embed="rId8"/>
          <a:stretch>
            <a:fillRect/>
          </a:stretch>
        </p:blipFill>
        <p:spPr>
          <a:xfrm>
            <a:off x="235073" y="5094921"/>
            <a:ext cx="694527" cy="694527"/>
          </a:xfrm>
          <a:prstGeom prst="rect">
            <a:avLst/>
          </a:prstGeom>
          <a:ln>
            <a:noFill/>
          </a:ln>
          <a:effectLst/>
        </p:spPr>
      </p:pic>
      <p:pic>
        <p:nvPicPr>
          <p:cNvPr id="34" name="Image 33">
            <a:extLst>
              <a:ext uri="{FF2B5EF4-FFF2-40B4-BE49-F238E27FC236}">
                <a16:creationId xmlns:a16="http://schemas.microsoft.com/office/drawing/2014/main" id="{C272BE39-40C8-4839-96A4-6E2C9FECAC65}"/>
              </a:ext>
            </a:extLst>
          </p:cNvPr>
          <p:cNvPicPr>
            <a:picLocks noChangeAspect="1"/>
          </p:cNvPicPr>
          <p:nvPr/>
        </p:nvPicPr>
        <p:blipFill>
          <a:blip r:embed="rId9"/>
          <a:stretch>
            <a:fillRect/>
          </a:stretch>
        </p:blipFill>
        <p:spPr>
          <a:xfrm>
            <a:off x="235073" y="5926894"/>
            <a:ext cx="694527" cy="694527"/>
          </a:xfrm>
          <a:prstGeom prst="rect">
            <a:avLst/>
          </a:prstGeom>
          <a:ln>
            <a:noFill/>
          </a:ln>
          <a:effectLst/>
        </p:spPr>
      </p:pic>
      <p:pic>
        <p:nvPicPr>
          <p:cNvPr id="35" name="Image 34">
            <a:extLst>
              <a:ext uri="{FF2B5EF4-FFF2-40B4-BE49-F238E27FC236}">
                <a16:creationId xmlns:a16="http://schemas.microsoft.com/office/drawing/2014/main" id="{9050D21A-9979-44EB-14E1-55450B65F1B1}"/>
              </a:ext>
            </a:extLst>
          </p:cNvPr>
          <p:cNvPicPr>
            <a:picLocks noChangeAspect="1"/>
          </p:cNvPicPr>
          <p:nvPr/>
        </p:nvPicPr>
        <p:blipFill>
          <a:blip r:embed="rId10"/>
          <a:stretch>
            <a:fillRect/>
          </a:stretch>
        </p:blipFill>
        <p:spPr>
          <a:xfrm>
            <a:off x="205853" y="1790933"/>
            <a:ext cx="701001" cy="688869"/>
          </a:xfrm>
          <a:prstGeom prst="rect">
            <a:avLst/>
          </a:prstGeom>
        </p:spPr>
      </p:pic>
      <p:sp>
        <p:nvSpPr>
          <p:cNvPr id="36" name="ZoneTexte 35">
            <a:extLst>
              <a:ext uri="{FF2B5EF4-FFF2-40B4-BE49-F238E27FC236}">
                <a16:creationId xmlns:a16="http://schemas.microsoft.com/office/drawing/2014/main" id="{A37224BA-2D82-993A-14A7-065A862955F2}"/>
              </a:ext>
            </a:extLst>
          </p:cNvPr>
          <p:cNvSpPr txBox="1"/>
          <p:nvPr/>
        </p:nvSpPr>
        <p:spPr>
          <a:xfrm>
            <a:off x="1215980" y="1676365"/>
            <a:ext cx="8001000" cy="4765022"/>
          </a:xfrm>
          <a:prstGeom prst="rect">
            <a:avLst/>
          </a:prstGeom>
          <a:noFill/>
        </p:spPr>
        <p:txBody>
          <a:bodyPr wrap="square" rtlCol="0">
            <a:spAutoFit/>
          </a:bodyPr>
          <a:lstStyle/>
          <a:p>
            <a:pPr algn="just">
              <a:lnSpc>
                <a:spcPct val="200000"/>
              </a:lnSpc>
            </a:pPr>
            <a:r>
              <a:rPr lang="fr-FR" sz="1400" b="1" dirty="0">
                <a:latin typeface="Myriad Pro"/>
              </a:rPr>
              <a:t>3.8 </a:t>
            </a:r>
            <a:r>
              <a:rPr lang="fr-FR" sz="1400" dirty="0">
                <a:latin typeface="Myriad Pro"/>
              </a:rPr>
              <a:t>: Assurer la couverture sanitaire universelle, y compris la protection contre les risques financiers et l’accès à des services de santé essentiels de qualité pour les personnes handicapées.</a:t>
            </a:r>
          </a:p>
          <a:p>
            <a:pPr algn="just">
              <a:lnSpc>
                <a:spcPct val="200000"/>
              </a:lnSpc>
            </a:pPr>
            <a:r>
              <a:rPr lang="fr-FR" sz="1400" b="1" dirty="0">
                <a:latin typeface="Myriad Pro"/>
              </a:rPr>
              <a:t>4.3</a:t>
            </a:r>
            <a:r>
              <a:rPr lang="fr-FR" sz="1400" dirty="0">
                <a:latin typeface="Myriad Pro"/>
              </a:rPr>
              <a:t> : Assurer un accès équitable à une formation technique et professionnelle inclusive pour les jeunes et les personnes handicapées.</a:t>
            </a:r>
          </a:p>
          <a:p>
            <a:pPr algn="just">
              <a:lnSpc>
                <a:spcPct val="200000"/>
              </a:lnSpc>
            </a:pPr>
            <a:r>
              <a:rPr lang="fr-FR" sz="1400" b="1" dirty="0">
                <a:latin typeface="Myriad Pro"/>
              </a:rPr>
              <a:t>8.5</a:t>
            </a:r>
            <a:r>
              <a:rPr lang="fr-FR" sz="1400" dirty="0">
                <a:latin typeface="Myriad Pro"/>
              </a:rPr>
              <a:t> : Promouvoir un emploi plein, productif et décent pour tous, y compris les personnes handicapées.</a:t>
            </a:r>
          </a:p>
          <a:p>
            <a:pPr algn="just">
              <a:lnSpc>
                <a:spcPct val="200000"/>
              </a:lnSpc>
            </a:pPr>
            <a:r>
              <a:rPr lang="fr-FR" sz="1400" b="1" dirty="0">
                <a:latin typeface="Myriad Pro"/>
              </a:rPr>
              <a:t>10.2</a:t>
            </a:r>
            <a:r>
              <a:rPr lang="fr-FR" sz="1400" dirty="0">
                <a:latin typeface="Myriad Pro"/>
              </a:rPr>
              <a:t> : Autonomiser et promouvoir l’inclusion sociale, économique et politique de toutes les personnes, sans distinction de handicap.</a:t>
            </a:r>
          </a:p>
          <a:p>
            <a:pPr algn="just">
              <a:lnSpc>
                <a:spcPct val="200000"/>
              </a:lnSpc>
            </a:pPr>
            <a:r>
              <a:rPr lang="fr-FR" sz="1400" b="1" dirty="0">
                <a:latin typeface="Myriad Pro"/>
              </a:rPr>
              <a:t>16.6</a:t>
            </a:r>
            <a:r>
              <a:rPr lang="fr-FR" sz="1400" dirty="0">
                <a:latin typeface="Myriad Pro"/>
              </a:rPr>
              <a:t> : Développer des institutions efficaces, responsables et transparentes garantissant l’accès équitable aux services publics pour les personnes handicapées.</a:t>
            </a:r>
          </a:p>
          <a:p>
            <a:pPr algn="just">
              <a:lnSpc>
                <a:spcPct val="200000"/>
              </a:lnSpc>
            </a:pPr>
            <a:r>
              <a:rPr lang="fr-FR" sz="1400" b="1" dirty="0">
                <a:latin typeface="Myriad Pro"/>
              </a:rPr>
              <a:t>17.19</a:t>
            </a:r>
            <a:r>
              <a:rPr lang="fr-FR" sz="1400" dirty="0">
                <a:latin typeface="Myriad Pro"/>
              </a:rPr>
              <a:t> : Renforcer les capacités nationales de suivi et d’évaluation des politiques inclusives.</a:t>
            </a:r>
          </a:p>
        </p:txBody>
      </p:sp>
    </p:spTree>
    <p:extLst>
      <p:ext uri="{BB962C8B-B14F-4D97-AF65-F5344CB8AC3E}">
        <p14:creationId xmlns:p14="http://schemas.microsoft.com/office/powerpoint/2010/main" val="4207280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e 24"/>
          <p:cNvGrpSpPr/>
          <p:nvPr/>
        </p:nvGrpSpPr>
        <p:grpSpPr>
          <a:xfrm>
            <a:off x="-4011" y="8022"/>
            <a:ext cx="9827240" cy="904676"/>
            <a:chOff x="-4011" y="8022"/>
            <a:chExt cx="9827240" cy="904676"/>
          </a:xfrm>
        </p:grpSpPr>
        <p:pic>
          <p:nvPicPr>
            <p:cNvPr id="18" name="Image 17"/>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19" name="Imag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22" name="Image 21"/>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23" name="Connecteur droit 22"/>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ZoneTexte 7"/>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projet conjoint</a:t>
            </a:r>
          </a:p>
          <a:p>
            <a:pPr algn="r"/>
            <a:r>
              <a:rPr lang="fr-FR" sz="2800" b="1" dirty="0">
                <a:solidFill>
                  <a:srgbClr val="0070C0"/>
                </a:solidFill>
                <a:latin typeface="Calibri" panose="020F0502020204030204" pitchFamily="34" charset="0"/>
                <a:cs typeface="Calibri" panose="020F0502020204030204" pitchFamily="34" charset="0"/>
              </a:rPr>
              <a:t>1</a:t>
            </a:r>
            <a:r>
              <a:rPr lang="fr-FR" sz="2800" b="1" baseline="30000" dirty="0">
                <a:solidFill>
                  <a:srgbClr val="0070C0"/>
                </a:solidFill>
                <a:latin typeface="Calibri" panose="020F0502020204030204" pitchFamily="34" charset="0"/>
                <a:cs typeface="Calibri" panose="020F0502020204030204" pitchFamily="34" charset="0"/>
              </a:rPr>
              <a:t>er </a:t>
            </a:r>
            <a:r>
              <a:rPr lang="fr-FR" sz="2800" b="1" dirty="0">
                <a:solidFill>
                  <a:srgbClr val="0070C0"/>
                </a:solidFill>
                <a:latin typeface="Calibri" panose="020F0502020204030204" pitchFamily="34" charset="0"/>
                <a:cs typeface="Calibri" panose="020F0502020204030204" pitchFamily="34" charset="0"/>
              </a:rPr>
              <a:t>&amp; 2</a:t>
            </a:r>
            <a:r>
              <a:rPr lang="fr-FR" sz="2800" b="1" baseline="30000" dirty="0">
                <a:solidFill>
                  <a:srgbClr val="0070C0"/>
                </a:solidFill>
                <a:latin typeface="Calibri" panose="020F0502020204030204" pitchFamily="34" charset="0"/>
                <a:cs typeface="Calibri" panose="020F0502020204030204" pitchFamily="34" charset="0"/>
              </a:rPr>
              <a:t>ème</a:t>
            </a:r>
            <a:r>
              <a:rPr lang="fr-FR" sz="2800" b="1" dirty="0">
                <a:solidFill>
                  <a:srgbClr val="0070C0"/>
                </a:solidFill>
                <a:latin typeface="Calibri" panose="020F0502020204030204" pitchFamily="34" charset="0"/>
                <a:cs typeface="Calibri" panose="020F0502020204030204" pitchFamily="34" charset="0"/>
              </a:rPr>
              <a:t> cycle de coopération</a:t>
            </a:r>
          </a:p>
        </p:txBody>
      </p:sp>
      <p:grpSp>
        <p:nvGrpSpPr>
          <p:cNvPr id="9" name="Groupe 8">
            <a:extLst>
              <a:ext uri="{FF2B5EF4-FFF2-40B4-BE49-F238E27FC236}">
                <a16:creationId xmlns:a16="http://schemas.microsoft.com/office/drawing/2014/main" id="{801921ED-C187-49E2-83DA-0679A8B35A09}"/>
              </a:ext>
            </a:extLst>
          </p:cNvPr>
          <p:cNvGrpSpPr/>
          <p:nvPr/>
        </p:nvGrpSpPr>
        <p:grpSpPr>
          <a:xfrm>
            <a:off x="1" y="1637459"/>
            <a:ext cx="9906000" cy="607591"/>
            <a:chOff x="0" y="3172247"/>
            <a:chExt cx="10691813" cy="607591"/>
          </a:xfrm>
        </p:grpSpPr>
        <p:sp>
          <p:nvSpPr>
            <p:cNvPr id="10" name="Rectangle 9">
              <a:extLst>
                <a:ext uri="{FF2B5EF4-FFF2-40B4-BE49-F238E27FC236}">
                  <a16:creationId xmlns:a16="http://schemas.microsoft.com/office/drawing/2014/main" id="{D317C4F5-007C-499E-B3F0-7F80C6BD866A}"/>
                </a:ext>
              </a:extLst>
            </p:cNvPr>
            <p:cNvSpPr/>
            <p:nvPr/>
          </p:nvSpPr>
          <p:spPr>
            <a:xfrm>
              <a:off x="0" y="3657600"/>
              <a:ext cx="10691813" cy="122238"/>
            </a:xfrm>
            <a:prstGeom prst="rect">
              <a:avLst/>
            </a:prstGeom>
            <a:solidFill>
              <a:srgbClr val="FFC000"/>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a:p>
          </p:txBody>
        </p:sp>
        <p:sp>
          <p:nvSpPr>
            <p:cNvPr id="16" name="ZoneTexte 15">
              <a:extLst>
                <a:ext uri="{FF2B5EF4-FFF2-40B4-BE49-F238E27FC236}">
                  <a16:creationId xmlns:a16="http://schemas.microsoft.com/office/drawing/2014/main" id="{1CF1BC9C-7844-4401-BD5D-B1B67A1AD86F}"/>
                </a:ext>
              </a:extLst>
            </p:cNvPr>
            <p:cNvSpPr txBox="1"/>
            <p:nvPr/>
          </p:nvSpPr>
          <p:spPr>
            <a:xfrm>
              <a:off x="300446" y="3174274"/>
              <a:ext cx="990509" cy="338554"/>
            </a:xfrm>
            <a:prstGeom prst="rect">
              <a:avLst/>
            </a:prstGeom>
            <a:noFill/>
          </p:spPr>
          <p:txBody>
            <a:bodyPr wrap="square" rtlCol="0">
              <a:spAutoFit/>
            </a:bodyPr>
            <a:lstStyle/>
            <a:p>
              <a:pPr algn="ctr"/>
              <a:r>
                <a:rPr lang="fr-FR" sz="1600" b="1" dirty="0">
                  <a:solidFill>
                    <a:srgbClr val="C00000"/>
                  </a:solidFill>
                </a:rPr>
                <a:t>2017</a:t>
              </a:r>
            </a:p>
          </p:txBody>
        </p:sp>
        <p:sp>
          <p:nvSpPr>
            <p:cNvPr id="24" name="ZoneTexte 23">
              <a:extLst>
                <a:ext uri="{FF2B5EF4-FFF2-40B4-BE49-F238E27FC236}">
                  <a16:creationId xmlns:a16="http://schemas.microsoft.com/office/drawing/2014/main" id="{EA0DDE1C-CBB1-4400-9ABE-29CB87E64EF7}"/>
                </a:ext>
              </a:extLst>
            </p:cNvPr>
            <p:cNvSpPr txBox="1"/>
            <p:nvPr/>
          </p:nvSpPr>
          <p:spPr>
            <a:xfrm>
              <a:off x="2345284" y="3172247"/>
              <a:ext cx="990509" cy="338554"/>
            </a:xfrm>
            <a:prstGeom prst="rect">
              <a:avLst/>
            </a:prstGeom>
            <a:noFill/>
          </p:spPr>
          <p:txBody>
            <a:bodyPr wrap="square" rtlCol="0">
              <a:spAutoFit/>
            </a:bodyPr>
            <a:lstStyle/>
            <a:p>
              <a:pPr algn="ctr"/>
              <a:r>
                <a:rPr lang="fr-FR" sz="1600" b="1" dirty="0">
                  <a:solidFill>
                    <a:srgbClr val="76B54B"/>
                  </a:solidFill>
                </a:rPr>
                <a:t>2020</a:t>
              </a:r>
            </a:p>
          </p:txBody>
        </p:sp>
        <p:sp>
          <p:nvSpPr>
            <p:cNvPr id="26" name="ZoneTexte 25">
              <a:extLst>
                <a:ext uri="{FF2B5EF4-FFF2-40B4-BE49-F238E27FC236}">
                  <a16:creationId xmlns:a16="http://schemas.microsoft.com/office/drawing/2014/main" id="{3F721556-3E81-4279-A422-E44543ECFD3D}"/>
                </a:ext>
              </a:extLst>
            </p:cNvPr>
            <p:cNvSpPr txBox="1"/>
            <p:nvPr/>
          </p:nvSpPr>
          <p:spPr>
            <a:xfrm>
              <a:off x="4360395" y="3210348"/>
              <a:ext cx="990509" cy="338554"/>
            </a:xfrm>
            <a:prstGeom prst="rect">
              <a:avLst/>
            </a:prstGeom>
            <a:noFill/>
            <a:ln>
              <a:noFill/>
            </a:ln>
          </p:spPr>
          <p:txBody>
            <a:bodyPr wrap="square" rtlCol="0">
              <a:spAutoFit/>
            </a:bodyPr>
            <a:lstStyle/>
            <a:p>
              <a:pPr algn="ctr"/>
              <a:r>
                <a:rPr lang="fr-FR" sz="1600" b="1" dirty="0">
                  <a:solidFill>
                    <a:srgbClr val="62983E"/>
                  </a:solidFill>
                </a:rPr>
                <a:t>2022</a:t>
              </a:r>
            </a:p>
          </p:txBody>
        </p:sp>
      </p:grpSp>
      <p:sp>
        <p:nvSpPr>
          <p:cNvPr id="27" name="Ellipse 26">
            <a:extLst>
              <a:ext uri="{FF2B5EF4-FFF2-40B4-BE49-F238E27FC236}">
                <a16:creationId xmlns:a16="http://schemas.microsoft.com/office/drawing/2014/main" id="{F506C1D4-0251-44CA-A118-17FA44D6284E}"/>
              </a:ext>
            </a:extLst>
          </p:cNvPr>
          <p:cNvSpPr/>
          <p:nvPr/>
        </p:nvSpPr>
        <p:spPr>
          <a:xfrm>
            <a:off x="6192838" y="2031734"/>
            <a:ext cx="339634" cy="339634"/>
          </a:xfrm>
          <a:prstGeom prst="ellipse">
            <a:avLst/>
          </a:prstGeom>
          <a:solidFill>
            <a:srgbClr val="629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3F721556-3E81-4279-A422-E44543ECFD3D}"/>
              </a:ext>
            </a:extLst>
          </p:cNvPr>
          <p:cNvSpPr txBox="1"/>
          <p:nvPr/>
        </p:nvSpPr>
        <p:spPr>
          <a:xfrm>
            <a:off x="5867400" y="1693960"/>
            <a:ext cx="990509" cy="338554"/>
          </a:xfrm>
          <a:prstGeom prst="rect">
            <a:avLst/>
          </a:prstGeom>
          <a:noFill/>
        </p:spPr>
        <p:txBody>
          <a:bodyPr wrap="square" rtlCol="0">
            <a:spAutoFit/>
          </a:bodyPr>
          <a:lstStyle/>
          <a:p>
            <a:pPr algn="ctr"/>
            <a:r>
              <a:rPr lang="fr-FR" sz="1600" b="1" dirty="0">
                <a:solidFill>
                  <a:srgbClr val="62983E"/>
                </a:solidFill>
              </a:rPr>
              <a:t>2024</a:t>
            </a:r>
          </a:p>
        </p:txBody>
      </p:sp>
      <p:sp>
        <p:nvSpPr>
          <p:cNvPr id="29" name="Ellipse 28">
            <a:extLst>
              <a:ext uri="{FF2B5EF4-FFF2-40B4-BE49-F238E27FC236}">
                <a16:creationId xmlns:a16="http://schemas.microsoft.com/office/drawing/2014/main" id="{F506C1D4-0251-44CA-A118-17FA44D6284E}"/>
              </a:ext>
            </a:extLst>
          </p:cNvPr>
          <p:cNvSpPr/>
          <p:nvPr/>
        </p:nvSpPr>
        <p:spPr>
          <a:xfrm>
            <a:off x="4308593" y="2031734"/>
            <a:ext cx="339634" cy="339634"/>
          </a:xfrm>
          <a:prstGeom prst="ellipse">
            <a:avLst/>
          </a:prstGeom>
          <a:solidFill>
            <a:srgbClr val="8AA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F506C1D4-0251-44CA-A118-17FA44D6284E}"/>
              </a:ext>
            </a:extLst>
          </p:cNvPr>
          <p:cNvSpPr/>
          <p:nvPr/>
        </p:nvSpPr>
        <p:spPr>
          <a:xfrm>
            <a:off x="2461952" y="2031734"/>
            <a:ext cx="339634" cy="339634"/>
          </a:xfrm>
          <a:prstGeom prst="ellipse">
            <a:avLst/>
          </a:prstGeom>
          <a:solidFill>
            <a:srgbClr val="ACC7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F506C1D4-0251-44CA-A118-17FA44D6284E}"/>
              </a:ext>
            </a:extLst>
          </p:cNvPr>
          <p:cNvSpPr/>
          <p:nvPr/>
        </p:nvSpPr>
        <p:spPr>
          <a:xfrm>
            <a:off x="558396" y="2014114"/>
            <a:ext cx="339634" cy="33963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F506C1D4-0251-44CA-A118-17FA44D6284E}"/>
              </a:ext>
            </a:extLst>
          </p:cNvPr>
          <p:cNvSpPr/>
          <p:nvPr/>
        </p:nvSpPr>
        <p:spPr>
          <a:xfrm>
            <a:off x="8161699" y="2001275"/>
            <a:ext cx="339634" cy="339634"/>
          </a:xfrm>
          <a:prstGeom prst="ellipse">
            <a:avLst/>
          </a:prstGeom>
          <a:solidFill>
            <a:srgbClr val="517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3F721556-3E81-4279-A422-E44543ECFD3D}"/>
              </a:ext>
            </a:extLst>
          </p:cNvPr>
          <p:cNvSpPr txBox="1"/>
          <p:nvPr/>
        </p:nvSpPr>
        <p:spPr>
          <a:xfrm>
            <a:off x="7848600" y="1657940"/>
            <a:ext cx="990509" cy="338554"/>
          </a:xfrm>
          <a:prstGeom prst="rect">
            <a:avLst/>
          </a:prstGeom>
          <a:noFill/>
          <a:ln>
            <a:noFill/>
          </a:ln>
        </p:spPr>
        <p:txBody>
          <a:bodyPr wrap="square" rtlCol="0">
            <a:spAutoFit/>
          </a:bodyPr>
          <a:lstStyle/>
          <a:p>
            <a:pPr algn="ctr"/>
            <a:r>
              <a:rPr lang="fr-FR" sz="1600" b="1" dirty="0">
                <a:solidFill>
                  <a:srgbClr val="62983E"/>
                </a:solidFill>
              </a:rPr>
              <a:t>2025</a:t>
            </a:r>
          </a:p>
        </p:txBody>
      </p:sp>
      <p:sp>
        <p:nvSpPr>
          <p:cNvPr id="2" name="ZoneTexte 1"/>
          <p:cNvSpPr txBox="1"/>
          <p:nvPr/>
        </p:nvSpPr>
        <p:spPr>
          <a:xfrm>
            <a:off x="0" y="2514600"/>
            <a:ext cx="1447800" cy="2400657"/>
          </a:xfrm>
          <a:prstGeom prst="rect">
            <a:avLst/>
          </a:prstGeom>
          <a:noFill/>
        </p:spPr>
        <p:txBody>
          <a:bodyPr wrap="square" rtlCol="0">
            <a:spAutoFit/>
          </a:bodyPr>
          <a:lstStyle/>
          <a:p>
            <a:pPr algn="just"/>
            <a:r>
              <a:rPr lang="fr-FR" sz="1200" dirty="0"/>
              <a:t>Démarrage difficile du projet </a:t>
            </a:r>
          </a:p>
          <a:p>
            <a:pPr algn="just"/>
            <a:endParaRPr lang="fr-FR" sz="1000" dirty="0"/>
          </a:p>
          <a:p>
            <a:pPr algn="just"/>
            <a:endParaRPr lang="fr-FR" sz="1000" dirty="0"/>
          </a:p>
          <a:p>
            <a:pPr algn="just"/>
            <a:endParaRPr lang="fr-FR" sz="1000" dirty="0"/>
          </a:p>
          <a:p>
            <a:pPr algn="just"/>
            <a:r>
              <a:rPr lang="fr-FR" sz="1200" dirty="0"/>
              <a:t>Rareté d’expertise dans le domaine du handicap;</a:t>
            </a:r>
          </a:p>
          <a:p>
            <a:pPr algn="just"/>
            <a:endParaRPr lang="fr-FR" sz="1200" dirty="0"/>
          </a:p>
          <a:p>
            <a:pPr algn="just"/>
            <a:r>
              <a:rPr lang="fr-FR" sz="1200" dirty="0"/>
              <a:t>Projets nouveaux et structurants relatifs au handicap (SEH, …)</a:t>
            </a:r>
          </a:p>
        </p:txBody>
      </p:sp>
      <p:sp>
        <p:nvSpPr>
          <p:cNvPr id="3" name="Flèche vers le bas 2"/>
          <p:cNvSpPr/>
          <p:nvPr/>
        </p:nvSpPr>
        <p:spPr>
          <a:xfrm>
            <a:off x="558396" y="2971800"/>
            <a:ext cx="280722" cy="38100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34" name="ZoneTexte 33"/>
          <p:cNvSpPr txBox="1"/>
          <p:nvPr/>
        </p:nvSpPr>
        <p:spPr>
          <a:xfrm>
            <a:off x="1907869" y="2501358"/>
            <a:ext cx="1447800" cy="1477328"/>
          </a:xfrm>
          <a:prstGeom prst="rect">
            <a:avLst/>
          </a:prstGeom>
          <a:noFill/>
        </p:spPr>
        <p:txBody>
          <a:bodyPr wrap="square" rtlCol="0">
            <a:spAutoFit/>
          </a:bodyPr>
          <a:lstStyle/>
          <a:p>
            <a:pPr algn="just"/>
            <a:r>
              <a:rPr lang="fr-FR" sz="1200" dirty="0"/>
              <a:t>Réunion du COPIL</a:t>
            </a:r>
          </a:p>
          <a:p>
            <a:pPr algn="just"/>
            <a:endParaRPr lang="fr-FR" sz="1000" dirty="0"/>
          </a:p>
          <a:p>
            <a:pPr algn="just"/>
            <a:endParaRPr lang="fr-FR" sz="1000" dirty="0"/>
          </a:p>
          <a:p>
            <a:pPr algn="just"/>
            <a:endParaRPr lang="fr-FR" sz="1000" dirty="0"/>
          </a:p>
          <a:p>
            <a:pPr algn="just"/>
            <a:endParaRPr lang="fr-FR" sz="1200" dirty="0"/>
          </a:p>
          <a:p>
            <a:pPr algn="just"/>
            <a:r>
              <a:rPr lang="fr-FR" sz="1200" dirty="0"/>
              <a:t>Extension de 2 ans du projet à fin 2022</a:t>
            </a:r>
          </a:p>
          <a:p>
            <a:pPr algn="just"/>
            <a:endParaRPr lang="fr-FR" sz="1200" dirty="0"/>
          </a:p>
        </p:txBody>
      </p:sp>
      <p:sp>
        <p:nvSpPr>
          <p:cNvPr id="35" name="ZoneTexte 34"/>
          <p:cNvSpPr txBox="1"/>
          <p:nvPr/>
        </p:nvSpPr>
        <p:spPr>
          <a:xfrm>
            <a:off x="3815738" y="2504204"/>
            <a:ext cx="1447800" cy="1692771"/>
          </a:xfrm>
          <a:prstGeom prst="rect">
            <a:avLst/>
          </a:prstGeom>
          <a:noFill/>
        </p:spPr>
        <p:txBody>
          <a:bodyPr wrap="square" rtlCol="0">
            <a:spAutoFit/>
          </a:bodyPr>
          <a:lstStyle/>
          <a:p>
            <a:pPr algn="just"/>
            <a:r>
              <a:rPr lang="fr-FR" sz="1200" dirty="0"/>
              <a:t>Réunion du COPIL</a:t>
            </a:r>
          </a:p>
          <a:p>
            <a:pPr algn="just"/>
            <a:endParaRPr lang="fr-FR" sz="1000" dirty="0"/>
          </a:p>
          <a:p>
            <a:pPr algn="just"/>
            <a:endParaRPr lang="fr-FR" sz="1200" dirty="0"/>
          </a:p>
          <a:p>
            <a:pPr algn="just"/>
            <a:endParaRPr lang="fr-FR" sz="1000" dirty="0"/>
          </a:p>
          <a:p>
            <a:pPr algn="just"/>
            <a:endParaRPr lang="fr-FR" sz="1200" dirty="0"/>
          </a:p>
          <a:p>
            <a:pPr algn="just"/>
            <a:r>
              <a:rPr lang="fr-FR" sz="1200" dirty="0"/>
              <a:t>Avenant pour une extension d’une année à fin 2023</a:t>
            </a:r>
          </a:p>
          <a:p>
            <a:pPr algn="just"/>
            <a:endParaRPr lang="fr-FR" sz="1200" dirty="0"/>
          </a:p>
        </p:txBody>
      </p:sp>
      <p:sp>
        <p:nvSpPr>
          <p:cNvPr id="36" name="ZoneTexte 35"/>
          <p:cNvSpPr txBox="1"/>
          <p:nvPr/>
        </p:nvSpPr>
        <p:spPr>
          <a:xfrm>
            <a:off x="5705697" y="2480066"/>
            <a:ext cx="1447800" cy="1908215"/>
          </a:xfrm>
          <a:prstGeom prst="rect">
            <a:avLst/>
          </a:prstGeom>
          <a:noFill/>
        </p:spPr>
        <p:txBody>
          <a:bodyPr wrap="square" rtlCol="0">
            <a:spAutoFit/>
          </a:bodyPr>
          <a:lstStyle/>
          <a:p>
            <a:pPr algn="just"/>
            <a:r>
              <a:rPr lang="fr-FR" sz="1200" dirty="0"/>
              <a:t>Réunion du COPIL</a:t>
            </a:r>
          </a:p>
          <a:p>
            <a:pPr algn="just"/>
            <a:endParaRPr lang="fr-FR" sz="1000" dirty="0"/>
          </a:p>
          <a:p>
            <a:pPr algn="just"/>
            <a:endParaRPr lang="fr-FR" sz="1200" dirty="0"/>
          </a:p>
          <a:p>
            <a:pPr algn="just"/>
            <a:endParaRPr lang="fr-FR" sz="1200" dirty="0"/>
          </a:p>
          <a:p>
            <a:pPr algn="just"/>
            <a:endParaRPr lang="fr-FR" sz="1200" dirty="0"/>
          </a:p>
          <a:p>
            <a:pPr algn="just"/>
            <a:r>
              <a:rPr lang="fr-FR" sz="1200" dirty="0"/>
              <a:t>Elaboration d’un plan d’initiation pour l’appui à la mise en œuvre de la stratégie du MSISF</a:t>
            </a:r>
          </a:p>
        </p:txBody>
      </p:sp>
      <p:sp>
        <p:nvSpPr>
          <p:cNvPr id="37" name="ZoneTexte 36"/>
          <p:cNvSpPr txBox="1"/>
          <p:nvPr/>
        </p:nvSpPr>
        <p:spPr>
          <a:xfrm>
            <a:off x="7620000" y="2475730"/>
            <a:ext cx="1447800" cy="2985433"/>
          </a:xfrm>
          <a:prstGeom prst="rect">
            <a:avLst/>
          </a:prstGeom>
          <a:noFill/>
        </p:spPr>
        <p:txBody>
          <a:bodyPr wrap="square" rtlCol="0">
            <a:spAutoFit/>
          </a:bodyPr>
          <a:lstStyle/>
          <a:p>
            <a:pPr algn="just"/>
            <a:r>
              <a:rPr lang="fr-FR" sz="1200" dirty="0"/>
              <a:t>Réunion du COPIL</a:t>
            </a:r>
          </a:p>
          <a:p>
            <a:pPr algn="just"/>
            <a:endParaRPr lang="fr-FR" sz="1000" dirty="0"/>
          </a:p>
          <a:p>
            <a:pPr algn="just"/>
            <a:r>
              <a:rPr lang="fr-FR" sz="1200" dirty="0"/>
              <a:t>Signature du PTA 2025</a:t>
            </a:r>
          </a:p>
          <a:p>
            <a:pPr algn="just"/>
            <a:endParaRPr lang="fr-FR" sz="1000" dirty="0"/>
          </a:p>
          <a:p>
            <a:pPr algn="just"/>
            <a:r>
              <a:rPr lang="fr-FR" sz="1200" dirty="0"/>
              <a:t>Evaluation du programme PIPSH (1</a:t>
            </a:r>
            <a:r>
              <a:rPr lang="fr-FR" sz="1200" baseline="30000" dirty="0"/>
              <a:t>er</a:t>
            </a:r>
            <a:r>
              <a:rPr lang="fr-FR" sz="1200" dirty="0"/>
              <a:t> cycle de coopération)</a:t>
            </a:r>
          </a:p>
          <a:p>
            <a:pPr algn="just"/>
            <a:endParaRPr lang="fr-FR" sz="1200" dirty="0"/>
          </a:p>
          <a:p>
            <a:pPr algn="just"/>
            <a:r>
              <a:rPr lang="fr-FR" sz="1200" dirty="0"/>
              <a:t>Elaboration en cours du </a:t>
            </a:r>
            <a:r>
              <a:rPr lang="fr-FR" sz="1200" dirty="0" err="1"/>
              <a:t>ProDoc</a:t>
            </a:r>
            <a:r>
              <a:rPr lang="fr-FR" sz="1200" dirty="0"/>
              <a:t> pour le 2</a:t>
            </a:r>
            <a:r>
              <a:rPr lang="fr-FR" sz="1200" baseline="30000" dirty="0"/>
              <a:t>ème</a:t>
            </a:r>
            <a:r>
              <a:rPr lang="fr-FR" sz="1200" dirty="0"/>
              <a:t> cycle de coopération MSISF/PNUD à fin 2027.</a:t>
            </a:r>
          </a:p>
        </p:txBody>
      </p:sp>
      <p:sp>
        <p:nvSpPr>
          <p:cNvPr id="4" name="Flèche droite rayée 3"/>
          <p:cNvSpPr/>
          <p:nvPr/>
        </p:nvSpPr>
        <p:spPr>
          <a:xfrm>
            <a:off x="558396" y="4800600"/>
            <a:ext cx="4538619" cy="533400"/>
          </a:xfrm>
          <a:prstGeom prst="stripedRightArrow">
            <a:avLst/>
          </a:prstGeom>
          <a:gradFill flip="none" rotWithShape="1">
            <a:gsLst>
              <a:gs pos="0">
                <a:srgbClr val="C00000"/>
              </a:gs>
              <a:gs pos="35000">
                <a:srgbClr val="ACC777"/>
              </a:gs>
              <a:gs pos="100000">
                <a:srgbClr val="517D33"/>
              </a:gs>
            </a:gsLst>
            <a:lin ang="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558396" y="5334000"/>
            <a:ext cx="4547004" cy="400110"/>
          </a:xfrm>
          <a:prstGeom prst="rect">
            <a:avLst/>
          </a:prstGeom>
          <a:noFill/>
        </p:spPr>
        <p:txBody>
          <a:bodyPr wrap="square" rtlCol="0">
            <a:spAutoFit/>
          </a:bodyPr>
          <a:lstStyle/>
          <a:p>
            <a:pPr algn="ctr"/>
            <a:r>
              <a:rPr lang="fr-FR" sz="2000" b="1" dirty="0">
                <a:solidFill>
                  <a:schemeClr val="tx1">
                    <a:lumMod val="65000"/>
                    <a:lumOff val="35000"/>
                  </a:schemeClr>
                </a:solidFill>
              </a:rPr>
              <a:t>1</a:t>
            </a:r>
            <a:r>
              <a:rPr lang="fr-FR" sz="2000" b="1" baseline="30000" dirty="0">
                <a:solidFill>
                  <a:schemeClr val="tx1">
                    <a:lumMod val="65000"/>
                    <a:lumOff val="35000"/>
                  </a:schemeClr>
                </a:solidFill>
              </a:rPr>
              <a:t>er</a:t>
            </a:r>
            <a:r>
              <a:rPr lang="fr-FR" sz="2000" b="1" dirty="0">
                <a:solidFill>
                  <a:schemeClr val="tx1">
                    <a:lumMod val="65000"/>
                    <a:lumOff val="35000"/>
                  </a:schemeClr>
                </a:solidFill>
              </a:rPr>
              <a:t> cycle de coopération</a:t>
            </a:r>
          </a:p>
        </p:txBody>
      </p:sp>
      <p:sp>
        <p:nvSpPr>
          <p:cNvPr id="38" name="Flèche droite rayée 37"/>
          <p:cNvSpPr/>
          <p:nvPr/>
        </p:nvSpPr>
        <p:spPr>
          <a:xfrm>
            <a:off x="5705697" y="5453592"/>
            <a:ext cx="4117532" cy="533400"/>
          </a:xfrm>
          <a:prstGeom prst="stripedRightArrow">
            <a:avLst/>
          </a:prstGeom>
          <a:gradFill flip="none" rotWithShape="1">
            <a:gsLst>
              <a:gs pos="0">
                <a:srgbClr val="517D33"/>
              </a:gs>
              <a:gs pos="35000">
                <a:srgbClr val="ACC777"/>
              </a:gs>
              <a:gs pos="100000">
                <a:srgbClr val="517D33"/>
              </a:gs>
            </a:gsLst>
            <a:lin ang="0" scaled="1"/>
            <a:tileRect/>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p:cNvSpPr txBox="1"/>
          <p:nvPr/>
        </p:nvSpPr>
        <p:spPr>
          <a:xfrm>
            <a:off x="5705697" y="5924490"/>
            <a:ext cx="4117532" cy="400110"/>
          </a:xfrm>
          <a:prstGeom prst="rect">
            <a:avLst/>
          </a:prstGeom>
          <a:noFill/>
        </p:spPr>
        <p:txBody>
          <a:bodyPr wrap="square" rtlCol="0">
            <a:spAutoFit/>
          </a:bodyPr>
          <a:lstStyle/>
          <a:p>
            <a:pPr algn="ctr"/>
            <a:r>
              <a:rPr lang="fr-FR" sz="2000" b="1" dirty="0">
                <a:solidFill>
                  <a:schemeClr val="tx1">
                    <a:lumMod val="65000"/>
                    <a:lumOff val="35000"/>
                  </a:schemeClr>
                </a:solidFill>
              </a:rPr>
              <a:t>2</a:t>
            </a:r>
            <a:r>
              <a:rPr lang="fr-FR" sz="2000" b="1" baseline="30000" dirty="0">
                <a:solidFill>
                  <a:schemeClr val="tx1">
                    <a:lumMod val="65000"/>
                    <a:lumOff val="35000"/>
                  </a:schemeClr>
                </a:solidFill>
              </a:rPr>
              <a:t>ème</a:t>
            </a:r>
            <a:r>
              <a:rPr lang="fr-FR" sz="2000" b="1" dirty="0">
                <a:solidFill>
                  <a:schemeClr val="tx1">
                    <a:lumMod val="65000"/>
                    <a:lumOff val="35000"/>
                  </a:schemeClr>
                </a:solidFill>
              </a:rPr>
              <a:t> cycle de coopération</a:t>
            </a:r>
          </a:p>
        </p:txBody>
      </p:sp>
      <p:sp>
        <p:nvSpPr>
          <p:cNvPr id="40" name="Ellipse 39">
            <a:extLst>
              <a:ext uri="{FF2B5EF4-FFF2-40B4-BE49-F238E27FC236}">
                <a16:creationId xmlns:a16="http://schemas.microsoft.com/office/drawing/2014/main" id="{F506C1D4-0251-44CA-A118-17FA44D6284E}"/>
              </a:ext>
            </a:extLst>
          </p:cNvPr>
          <p:cNvSpPr/>
          <p:nvPr/>
        </p:nvSpPr>
        <p:spPr>
          <a:xfrm>
            <a:off x="9490166" y="2012442"/>
            <a:ext cx="339634" cy="339634"/>
          </a:xfrm>
          <a:prstGeom prst="ellipse">
            <a:avLst/>
          </a:prstGeom>
          <a:solidFill>
            <a:srgbClr val="517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3F721556-3E81-4279-A422-E44543ECFD3D}"/>
              </a:ext>
            </a:extLst>
          </p:cNvPr>
          <p:cNvSpPr txBox="1"/>
          <p:nvPr/>
        </p:nvSpPr>
        <p:spPr>
          <a:xfrm>
            <a:off x="9177067" y="1669107"/>
            <a:ext cx="990509" cy="338554"/>
          </a:xfrm>
          <a:prstGeom prst="rect">
            <a:avLst/>
          </a:prstGeom>
          <a:noFill/>
          <a:ln>
            <a:noFill/>
          </a:ln>
        </p:spPr>
        <p:txBody>
          <a:bodyPr wrap="square" rtlCol="0">
            <a:spAutoFit/>
          </a:bodyPr>
          <a:lstStyle/>
          <a:p>
            <a:pPr algn="ctr"/>
            <a:r>
              <a:rPr lang="fr-FR" sz="1600" b="1" dirty="0">
                <a:solidFill>
                  <a:srgbClr val="62983E"/>
                </a:solidFill>
              </a:rPr>
              <a:t>2027</a:t>
            </a:r>
          </a:p>
        </p:txBody>
      </p:sp>
    </p:spTree>
    <p:extLst>
      <p:ext uri="{BB962C8B-B14F-4D97-AF65-F5344CB8AC3E}">
        <p14:creationId xmlns:p14="http://schemas.microsoft.com/office/powerpoint/2010/main" val="1757692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Objectifs du projet</a:t>
            </a:r>
          </a:p>
        </p:txBody>
      </p:sp>
      <p:sp>
        <p:nvSpPr>
          <p:cNvPr id="8" name="Rectangle 7"/>
          <p:cNvSpPr/>
          <p:nvPr/>
        </p:nvSpPr>
        <p:spPr>
          <a:xfrm>
            <a:off x="839118" y="1371600"/>
            <a:ext cx="8609682" cy="5539978"/>
          </a:xfrm>
          <a:prstGeom prst="rect">
            <a:avLst/>
          </a:prstGeom>
        </p:spPr>
        <p:txBody>
          <a:bodyPr wrap="square">
            <a:spAutoFit/>
          </a:bodyPr>
          <a:lstStyle/>
          <a:p>
            <a:pPr algn="just"/>
            <a:r>
              <a:rPr lang="fr-FR" sz="2000" b="1" dirty="0"/>
              <a:t>Appui à la mise en œuvre de la stratégie du Ministère 2024-2027:</a:t>
            </a:r>
          </a:p>
          <a:p>
            <a:pPr algn="just"/>
            <a:endParaRPr lang="fr-FR" sz="1400" dirty="0"/>
          </a:p>
          <a:p>
            <a:pPr marL="342900" indent="-342900" algn="just">
              <a:buFont typeface="Wingdings" panose="05000000000000000000" pitchFamily="2" charset="2"/>
              <a:buChar char="§"/>
            </a:pPr>
            <a:r>
              <a:rPr lang="fr-FR" sz="2000" dirty="0"/>
              <a:t>Achèvement des actions déjà entamées dans le PI/PIPSH; </a:t>
            </a:r>
          </a:p>
          <a:p>
            <a:pPr marL="342900" indent="-342900" algn="just">
              <a:buFont typeface="Wingdings" panose="05000000000000000000" pitchFamily="2" charset="2"/>
              <a:buChar char="§"/>
            </a:pPr>
            <a:r>
              <a:rPr lang="fr-FR" sz="2000" dirty="0"/>
              <a:t>Elaboration des projets en faveur de la promotion des droits de la population ciblée par la stratégie, en renforçant la convergence, la digitalisation et l'inclusion sociale et en atteignant les objectifs d'ici fin 2025 de:</a:t>
            </a:r>
          </a:p>
          <a:p>
            <a:pPr algn="just"/>
            <a:endParaRPr lang="fr-FR" sz="1000" dirty="0"/>
          </a:p>
          <a:p>
            <a:pPr marL="611094" lvl="1" indent="-342900" algn="just">
              <a:buFont typeface="Courier New" panose="02070309020205020404" pitchFamily="49" charset="0"/>
              <a:buChar char="o"/>
            </a:pPr>
            <a:r>
              <a:rPr lang="fr-FR" sz="2000" dirty="0"/>
              <a:t>4 mécanismes développés dans le cadre des capacités de régulation et de pilotage stratégique d'inclusion sociale au Maroc, </a:t>
            </a:r>
          </a:p>
          <a:p>
            <a:pPr marL="611094" lvl="1" indent="-342900" algn="just">
              <a:buFont typeface="Courier New" panose="02070309020205020404" pitchFamily="49" charset="0"/>
              <a:buChar char="o"/>
            </a:pPr>
            <a:r>
              <a:rPr lang="fr-FR" sz="2000" dirty="0"/>
              <a:t>L'accessibilité promue à travers la formation des techniciens de 14 communes et l'accessibilité physique des 4 édifices, </a:t>
            </a:r>
          </a:p>
          <a:p>
            <a:pPr marL="611094" lvl="1" indent="-342900" algn="just">
              <a:buFont typeface="Courier New" panose="02070309020205020404" pitchFamily="49" charset="0"/>
              <a:buChar char="o"/>
            </a:pPr>
            <a:r>
              <a:rPr lang="fr-FR" sz="2000" dirty="0"/>
              <a:t>Handicap vulgarisé à travers la production de 12 capsules vidéos et pédagogiques,</a:t>
            </a:r>
          </a:p>
          <a:p>
            <a:pPr marL="611094" lvl="1" indent="-342900" algn="just">
              <a:buFont typeface="Courier New" panose="02070309020205020404" pitchFamily="49" charset="0"/>
              <a:buChar char="o"/>
            </a:pPr>
            <a:r>
              <a:rPr lang="fr-FR" sz="2000" dirty="0"/>
              <a:t>Une 50 aine de cadres du MSISF renforcés.</a:t>
            </a:r>
          </a:p>
          <a:p>
            <a:pPr lvl="1" algn="just"/>
            <a:endParaRPr lang="fr-FR" sz="1000" dirty="0"/>
          </a:p>
          <a:p>
            <a:pPr lvl="1" algn="just"/>
            <a:r>
              <a:rPr lang="fr-FR" sz="1600" b="1" dirty="0">
                <a:solidFill>
                  <a:srgbClr val="C00000"/>
                </a:solidFill>
              </a:rPr>
              <a:t>Il est à noter qu’actuellement:</a:t>
            </a:r>
          </a:p>
          <a:p>
            <a:pPr marL="553944" lvl="1" indent="-285750" algn="just">
              <a:buFont typeface="Wingdings" panose="05000000000000000000" pitchFamily="2" charset="2"/>
              <a:buChar char="§"/>
            </a:pPr>
            <a:r>
              <a:rPr lang="fr-FR" sz="1600" b="1" dirty="0">
                <a:solidFill>
                  <a:srgbClr val="C00000"/>
                </a:solidFill>
              </a:rPr>
              <a:t>Les réalisations du projets se font sur la base financière de PIPSH à fin Décembre 2025, phase des résultats de l’évaluation dudit programme pour le clôturer définitivement;</a:t>
            </a:r>
          </a:p>
          <a:p>
            <a:pPr marL="553944" lvl="1" indent="-285750" algn="just">
              <a:buFont typeface="Wingdings" panose="05000000000000000000" pitchFamily="2" charset="2"/>
              <a:buChar char="§"/>
            </a:pPr>
            <a:r>
              <a:rPr lang="fr-FR" sz="1600" b="1" dirty="0">
                <a:solidFill>
                  <a:srgbClr val="C00000"/>
                </a:solidFill>
              </a:rPr>
              <a:t>Le nouveau </a:t>
            </a:r>
            <a:r>
              <a:rPr lang="fr-FR" sz="1600" b="1" dirty="0" err="1">
                <a:solidFill>
                  <a:srgbClr val="C00000"/>
                </a:solidFill>
              </a:rPr>
              <a:t>ProDoc</a:t>
            </a:r>
            <a:r>
              <a:rPr lang="fr-FR" sz="1600" b="1" dirty="0">
                <a:solidFill>
                  <a:srgbClr val="C00000"/>
                </a:solidFill>
              </a:rPr>
              <a:t> est en cours de réalisation, le temps d’intégrer les recommandations issues de ladite évaluation.</a:t>
            </a:r>
          </a:p>
        </p:txBody>
      </p:sp>
    </p:spTree>
    <p:extLst>
      <p:ext uri="{BB962C8B-B14F-4D97-AF65-F5344CB8AC3E}">
        <p14:creationId xmlns:p14="http://schemas.microsoft.com/office/powerpoint/2010/main" val="45550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Informations clés</a:t>
            </a:r>
          </a:p>
        </p:txBody>
      </p:sp>
      <p:graphicFrame>
        <p:nvGraphicFramePr>
          <p:cNvPr id="8" name="Tableau 7">
            <a:extLst>
              <a:ext uri="{FF2B5EF4-FFF2-40B4-BE49-F238E27FC236}">
                <a16:creationId xmlns:a16="http://schemas.microsoft.com/office/drawing/2014/main" id="{87B1A47D-5F79-F8B2-D4F7-9E8607E8B6D9}"/>
              </a:ext>
            </a:extLst>
          </p:cNvPr>
          <p:cNvGraphicFramePr>
            <a:graphicFrameLocks noGrp="1"/>
          </p:cNvGraphicFramePr>
          <p:nvPr>
            <p:extLst>
              <p:ext uri="{D42A27DB-BD31-4B8C-83A1-F6EECF244321}">
                <p14:modId xmlns:p14="http://schemas.microsoft.com/office/powerpoint/2010/main" val="4151412069"/>
              </p:ext>
            </p:extLst>
          </p:nvPr>
        </p:nvGraphicFramePr>
        <p:xfrm>
          <a:off x="862070" y="1447800"/>
          <a:ext cx="8244509" cy="4678680"/>
        </p:xfrm>
        <a:graphic>
          <a:graphicData uri="http://schemas.openxmlformats.org/drawingml/2006/table">
            <a:tbl>
              <a:tblPr firstRow="1" bandRow="1">
                <a:tableStyleId>{0E3FDE45-AF77-4B5C-9715-49D594BDF05E}</a:tableStyleId>
              </a:tblPr>
              <a:tblGrid>
                <a:gridCol w="3162928">
                  <a:extLst>
                    <a:ext uri="{9D8B030D-6E8A-4147-A177-3AD203B41FA5}">
                      <a16:colId xmlns:a16="http://schemas.microsoft.com/office/drawing/2014/main" val="20000"/>
                    </a:ext>
                  </a:extLst>
                </a:gridCol>
                <a:gridCol w="5081581">
                  <a:extLst>
                    <a:ext uri="{9D8B030D-6E8A-4147-A177-3AD203B41FA5}">
                      <a16:colId xmlns:a16="http://schemas.microsoft.com/office/drawing/2014/main" val="20001"/>
                    </a:ext>
                  </a:extLst>
                </a:gridCol>
              </a:tblGrid>
              <a:tr h="495300">
                <a:tc>
                  <a:txBody>
                    <a:bodyPr/>
                    <a:lstStyle/>
                    <a:p>
                      <a:r>
                        <a:rPr lang="fr-FR" sz="2400" dirty="0"/>
                        <a:t>Titre court </a:t>
                      </a:r>
                      <a:endParaRPr lang="fr-FR" sz="2400" dirty="0">
                        <a:latin typeface="Calibri" panose="020F0502020204030204" pitchFamily="34" charset="0"/>
                        <a:cs typeface="Calibri" panose="020F0502020204030204" pitchFamily="34" charset="0"/>
                      </a:endParaRPr>
                    </a:p>
                  </a:txBody>
                  <a:tcPr/>
                </a:tc>
                <a:tc>
                  <a:txBody>
                    <a:bodyPr/>
                    <a:lstStyle/>
                    <a:p>
                      <a:r>
                        <a:rPr lang="fr-FR" sz="2400" dirty="0"/>
                        <a:t>PIPSH à fin Décembre</a:t>
                      </a:r>
                      <a:r>
                        <a:rPr lang="fr-FR" sz="2400" baseline="0" dirty="0"/>
                        <a:t> 2025</a:t>
                      </a:r>
                      <a:endParaRPr lang="fr-FR" sz="2400" dirty="0">
                        <a:solidFill>
                          <a:srgbClr val="C0000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495300">
                <a:tc>
                  <a:txBody>
                    <a:bodyPr/>
                    <a:lstStyle/>
                    <a:p>
                      <a:r>
                        <a:rPr lang="fr-FR" sz="2400"/>
                        <a:t>Durée du projet </a:t>
                      </a:r>
                      <a:endParaRPr lang="fr-FR" sz="2400" b="1">
                        <a:latin typeface="Calibri" panose="020F0502020204030204" pitchFamily="34" charset="0"/>
                        <a:cs typeface="Calibri" panose="020F0502020204030204" pitchFamily="34" charset="0"/>
                      </a:endParaRPr>
                    </a:p>
                  </a:txBody>
                  <a:tcPr/>
                </a:tc>
                <a:tc>
                  <a:txBody>
                    <a:bodyPr/>
                    <a:lstStyle/>
                    <a:p>
                      <a:r>
                        <a:rPr lang="fr-FR" sz="2400" kern="1200" baseline="0" dirty="0"/>
                        <a:t>2024-2027</a:t>
                      </a:r>
                    </a:p>
                    <a:p>
                      <a:endParaRPr lang="fr-FR" sz="1000" kern="1200" baseline="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1"/>
                  </a:ext>
                </a:extLst>
              </a:tr>
              <a:tr h="495300">
                <a:tc>
                  <a:txBody>
                    <a:bodyPr/>
                    <a:lstStyle/>
                    <a:p>
                      <a:pPr marL="0" algn="l" defTabSz="457200" rtl="0" eaLnBrk="1" latinLnBrk="0" hangingPunct="1"/>
                      <a:r>
                        <a:rPr lang="fr-FR" sz="2400" kern="1200" dirty="0"/>
                        <a:t>Budget total du projet </a:t>
                      </a:r>
                      <a:endParaRPr lang="fr-FR" sz="24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r>
                        <a:rPr lang="fr-FR" sz="2400" kern="1200" baseline="0" dirty="0"/>
                        <a:t>US$                     6.251.665,00</a:t>
                      </a:r>
                    </a:p>
                    <a:p>
                      <a:endParaRPr lang="fr-FR" sz="1000" b="1" kern="1200" baseline="0" dirty="0">
                        <a:solidFill>
                          <a:srgbClr val="0070C0"/>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2"/>
                  </a:ext>
                </a:extLst>
              </a:tr>
              <a:tr h="495300">
                <a:tc rowSpan="2">
                  <a:txBody>
                    <a:bodyPr/>
                    <a:lstStyle/>
                    <a:p>
                      <a:pPr marL="0" algn="l" defTabSz="457200" rtl="0" eaLnBrk="1" latinLnBrk="0" hangingPunct="1"/>
                      <a:r>
                        <a:rPr lang="fr-FR" sz="2400" kern="1200" dirty="0"/>
                        <a:t>Budget total du projet</a:t>
                      </a:r>
                      <a:r>
                        <a:rPr lang="fr-FR" sz="2400" kern="1200" baseline="0" dirty="0"/>
                        <a:t> 2025</a:t>
                      </a:r>
                      <a:endParaRPr lang="fr-FR" sz="24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kern="1200" dirty="0"/>
                        <a:t>US$                     1.251.965,00</a:t>
                      </a:r>
                      <a:endParaRPr lang="fr-FR" sz="2400" b="1" kern="1200" baseline="0" dirty="0">
                        <a:solidFill>
                          <a:srgbClr val="0070C0"/>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422334832"/>
                  </a:ext>
                </a:extLst>
              </a:tr>
              <a:tr h="495300">
                <a:tc vMerge="1">
                  <a:txBody>
                    <a:bodyPr/>
                    <a:lstStyle/>
                    <a:p>
                      <a:pPr marL="0" algn="l" defTabSz="457200" rtl="0" eaLnBrk="1" latinLnBrk="0" hangingPunct="1"/>
                      <a:endParaRPr lang="fr-FR" sz="2400" b="1" kern="1200" dirty="0">
                        <a:solidFill>
                          <a:schemeClr val="tx1"/>
                        </a:solidFill>
                        <a:latin typeface="Calibri" panose="020F0502020204030204" pitchFamily="34" charset="0"/>
                        <a:ea typeface="+mn-ea"/>
                        <a:cs typeface="Calibri" panose="020F0502020204030204" pitchFamily="34" charset="0"/>
                      </a:endParaRPr>
                    </a:p>
                  </a:txBody>
                  <a:tcPr>
                    <a:solidFill>
                      <a:schemeClr val="accent6">
                        <a:lumMod val="20000"/>
                        <a:lumOff val="8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400" kern="1200" dirty="0"/>
                        <a:t>US$                     </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2400" kern="1200" dirty="0"/>
                        <a:t>Dont GSM 3%</a:t>
                      </a:r>
                      <a:r>
                        <a:rPr lang="fr-FR" sz="2400" kern="1200" baseline="0" dirty="0"/>
                        <a:t>         </a:t>
                      </a:r>
                      <a:r>
                        <a:rPr lang="fr-FR" sz="2400" kern="1200" dirty="0"/>
                        <a:t>36.465,00</a:t>
                      </a:r>
                      <a:endParaRPr lang="fr-FR" sz="2400" b="1" kern="1200" dirty="0">
                        <a:solidFill>
                          <a:srgbClr val="0070C0"/>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3"/>
                  </a:ext>
                </a:extLst>
              </a:tr>
              <a:tr h="495300">
                <a:tc>
                  <a:txBody>
                    <a:bodyPr/>
                    <a:lstStyle/>
                    <a:p>
                      <a:pPr marL="0" algn="l" defTabSz="457200" rtl="0" eaLnBrk="1" latinLnBrk="0" hangingPunct="1"/>
                      <a:r>
                        <a:rPr lang="fr-FR" sz="2400" kern="1200" dirty="0"/>
                        <a:t>Bailleurs de fonds/ partenaires techniques</a:t>
                      </a:r>
                      <a:endParaRPr lang="fr-FR" sz="24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r>
                        <a:rPr lang="fr-FR" sz="2400" kern="1200" dirty="0">
                          <a:effectLst/>
                        </a:rPr>
                        <a:t>Gouvernement, PNUD (MPTF)</a:t>
                      </a:r>
                      <a:endParaRPr lang="fr-FR" sz="240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4"/>
                  </a:ext>
                </a:extLst>
              </a:tr>
              <a:tr h="495300">
                <a:tc>
                  <a:txBody>
                    <a:bodyPr/>
                    <a:lstStyle/>
                    <a:p>
                      <a:pPr marL="0" algn="l" defTabSz="457200" rtl="0" eaLnBrk="1" latinLnBrk="0" hangingPunct="1"/>
                      <a:r>
                        <a:rPr lang="fr-FR" sz="2400" kern="1200" dirty="0"/>
                        <a:t>Partenaire de mise en œuvre </a:t>
                      </a:r>
                      <a:endParaRPr lang="fr-FR" sz="2400" b="1"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algn="just"/>
                      <a:r>
                        <a:rPr lang="fr-FR" sz="2400" kern="1200" dirty="0">
                          <a:effectLst/>
                        </a:rPr>
                        <a:t>Ministère de la Solidarité, de l’Insertion Sociale</a:t>
                      </a:r>
                      <a:r>
                        <a:rPr lang="fr-FR" sz="2400" kern="1200" baseline="0" dirty="0">
                          <a:effectLst/>
                        </a:rPr>
                        <a:t> </a:t>
                      </a:r>
                      <a:r>
                        <a:rPr lang="fr-FR" sz="2400" kern="1200" dirty="0">
                          <a:effectLst/>
                        </a:rPr>
                        <a:t>et de la Famille (MSISF)</a:t>
                      </a:r>
                      <a:endParaRPr lang="fr-FR" sz="240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05145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Bénéficiaires et groupes cibles</a:t>
            </a:r>
          </a:p>
        </p:txBody>
      </p:sp>
      <p:graphicFrame>
        <p:nvGraphicFramePr>
          <p:cNvPr id="8" name="Tableau 7"/>
          <p:cNvGraphicFramePr>
            <a:graphicFrameLocks noGrp="1"/>
          </p:cNvGraphicFramePr>
          <p:nvPr>
            <p:extLst>
              <p:ext uri="{D42A27DB-BD31-4B8C-83A1-F6EECF244321}">
                <p14:modId xmlns:p14="http://schemas.microsoft.com/office/powerpoint/2010/main" val="1478268384"/>
              </p:ext>
            </p:extLst>
          </p:nvPr>
        </p:nvGraphicFramePr>
        <p:xfrm>
          <a:off x="877798" y="1447800"/>
          <a:ext cx="8571003" cy="4916385"/>
        </p:xfrm>
        <a:graphic>
          <a:graphicData uri="http://schemas.openxmlformats.org/drawingml/2006/table">
            <a:tbl>
              <a:tblPr firstRow="1" bandRow="1">
                <a:tableStyleId>{0E3FDE45-AF77-4B5C-9715-49D594BDF05E}</a:tableStyleId>
              </a:tblPr>
              <a:tblGrid>
                <a:gridCol w="2142751">
                  <a:extLst>
                    <a:ext uri="{9D8B030D-6E8A-4147-A177-3AD203B41FA5}">
                      <a16:colId xmlns:a16="http://schemas.microsoft.com/office/drawing/2014/main" val="20000"/>
                    </a:ext>
                  </a:extLst>
                </a:gridCol>
                <a:gridCol w="6428252">
                  <a:extLst>
                    <a:ext uri="{9D8B030D-6E8A-4147-A177-3AD203B41FA5}">
                      <a16:colId xmlns:a16="http://schemas.microsoft.com/office/drawing/2014/main" val="809788729"/>
                    </a:ext>
                  </a:extLst>
                </a:gridCol>
              </a:tblGrid>
              <a:tr h="719121">
                <a:tc>
                  <a:txBody>
                    <a:bodyPr/>
                    <a:lstStyle/>
                    <a:p>
                      <a:pPr algn="just"/>
                      <a:r>
                        <a:rPr lang="fr-FR" sz="1700" dirty="0"/>
                        <a:t>Parties prenantes </a:t>
                      </a:r>
                    </a:p>
                    <a:p>
                      <a:pPr marL="0" marR="0" lvl="0" indent="0" algn="just" defTabSz="457200" rtl="0" eaLnBrk="1" fontAlgn="auto" latinLnBrk="0" hangingPunct="1">
                        <a:lnSpc>
                          <a:spcPct val="100000"/>
                        </a:lnSpc>
                        <a:spcBef>
                          <a:spcPts val="0"/>
                        </a:spcBef>
                        <a:spcAft>
                          <a:spcPts val="0"/>
                        </a:spcAft>
                        <a:buClrTx/>
                        <a:buSzTx/>
                        <a:buFontTx/>
                        <a:buNone/>
                        <a:tabLst/>
                        <a:defRPr/>
                      </a:pPr>
                      <a:r>
                        <a:rPr lang="fr-FR" sz="1700" baseline="0" dirty="0"/>
                        <a:t>Partenaires</a:t>
                      </a:r>
                      <a:endParaRPr lang="fr-FR" sz="1700" dirty="0"/>
                    </a:p>
                    <a:p>
                      <a:pPr algn="just"/>
                      <a:endParaRPr lang="fr-FR" sz="800" b="1" dirty="0">
                        <a:solidFill>
                          <a:srgbClr val="003399"/>
                        </a:solidFill>
                        <a:latin typeface="Calibri" panose="020F0502020204030204" pitchFamily="34" charset="0"/>
                        <a:cs typeface="Calibri" panose="020F0502020204030204" pitchFamily="34" charset="0"/>
                      </a:endParaRPr>
                    </a:p>
                  </a:txBody>
                  <a:tcPr/>
                </a:tc>
                <a:tc>
                  <a:txBody>
                    <a:bodyPr/>
                    <a:lstStyle/>
                    <a:p>
                      <a:pPr algn="just"/>
                      <a:r>
                        <a:rPr lang="fr-FR" sz="1700" kern="1200" dirty="0">
                          <a:effectLst/>
                        </a:rPr>
                        <a:t>MSISF</a:t>
                      </a:r>
                      <a:r>
                        <a:rPr lang="fr-FR" sz="1700" dirty="0"/>
                        <a:t>, MAECI et le PNUD</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700" kern="1200" dirty="0" err="1"/>
                        <a:t>Départements</a:t>
                      </a:r>
                      <a:r>
                        <a:rPr lang="en-US" sz="1700" kern="1200" dirty="0"/>
                        <a:t> relevant de la commission </a:t>
                      </a:r>
                      <a:r>
                        <a:rPr lang="en-US" sz="1700" kern="1200" dirty="0" err="1"/>
                        <a:t>interministérielle</a:t>
                      </a:r>
                      <a:endParaRPr lang="en-US" sz="1700" b="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0"/>
                  </a:ext>
                </a:extLst>
              </a:tr>
              <a:tr h="389266">
                <a:tc gridSpan="2">
                  <a:txBody>
                    <a:bodyPr/>
                    <a:lstStyle/>
                    <a:p>
                      <a:pPr algn="ctr"/>
                      <a:r>
                        <a:rPr lang="fr-FR" sz="1700" b="1" dirty="0"/>
                        <a:t>Bénéficiaires</a:t>
                      </a:r>
                      <a:r>
                        <a:rPr lang="fr-FR" sz="1700" b="1" baseline="0" dirty="0"/>
                        <a:t> </a:t>
                      </a:r>
                      <a:endParaRPr lang="fr-FR" sz="1700" b="1" dirty="0">
                        <a:solidFill>
                          <a:srgbClr val="003399"/>
                        </a:solidFill>
                        <a:latin typeface="Calibri" panose="020F0502020204030204" pitchFamily="34" charset="0"/>
                        <a:cs typeface="Calibri" panose="020F0502020204030204" pitchFamily="34" charset="0"/>
                      </a:endParaRPr>
                    </a:p>
                  </a:txBody>
                  <a:tcPr/>
                </a:tc>
                <a:tc hMerge="1">
                  <a:txBody>
                    <a:bodyPr/>
                    <a:lstStyle/>
                    <a:p>
                      <a:endParaRPr lang="en-US"/>
                    </a:p>
                  </a:txBody>
                  <a:tcPr/>
                </a:tc>
                <a:extLst>
                  <a:ext uri="{0D108BD9-81ED-4DB2-BD59-A6C34878D82A}">
                    <a16:rowId xmlns:a16="http://schemas.microsoft.com/office/drawing/2014/main" val="10001"/>
                  </a:ext>
                </a:extLst>
              </a:tr>
              <a:tr h="314358">
                <a:tc>
                  <a:txBody>
                    <a:bodyPr/>
                    <a:lstStyle/>
                    <a:p>
                      <a:pPr algn="just"/>
                      <a:r>
                        <a:rPr lang="fr-FR" sz="1700" b="1" dirty="0"/>
                        <a:t>Groupes</a:t>
                      </a:r>
                      <a:r>
                        <a:rPr lang="fr-FR" sz="1700" b="1" baseline="0" dirty="0"/>
                        <a:t> cibles </a:t>
                      </a:r>
                      <a:endParaRPr lang="fr-FR" sz="1700" b="1" baseline="0" dirty="0">
                        <a:solidFill>
                          <a:srgbClr val="003399"/>
                        </a:solidFill>
                        <a:latin typeface="Calibri" panose="020F0502020204030204" pitchFamily="34" charset="0"/>
                        <a:cs typeface="Calibri" panose="020F0502020204030204" pitchFamily="34" charset="0"/>
                      </a:endParaRPr>
                    </a:p>
                  </a:txBody>
                  <a:tcPr/>
                </a:tc>
                <a:tc>
                  <a:txBody>
                    <a:bodyPr/>
                    <a:lstStyle/>
                    <a:p>
                      <a:pPr marL="285750" indent="-285750" algn="just">
                        <a:buFont typeface="Wingdings" panose="05000000000000000000" pitchFamily="2" charset="2"/>
                        <a:buChar char="ü"/>
                      </a:pPr>
                      <a:r>
                        <a:rPr lang="fr-FR" sz="1700" kern="1200" dirty="0"/>
                        <a:t>Selon la 2è enquête nationale</a:t>
                      </a:r>
                      <a:r>
                        <a:rPr lang="fr-FR" sz="1700" kern="1200" baseline="0" dirty="0"/>
                        <a:t> sur le handicap 2014:</a:t>
                      </a:r>
                    </a:p>
                    <a:p>
                      <a:pPr marL="742950" lvl="1" indent="-285750" algn="just">
                        <a:buFont typeface="Wingdings" panose="05000000000000000000" pitchFamily="2" charset="2"/>
                        <a:buChar char="§"/>
                      </a:pPr>
                      <a:r>
                        <a:rPr lang="fr-FR" sz="1700" kern="1200" dirty="0"/>
                        <a:t>1 ménage sur quatre (24,5 %) compte au moins 1 PSH;</a:t>
                      </a:r>
                    </a:p>
                    <a:p>
                      <a:pPr marL="285750" indent="-285750" algn="just" defTabSz="457200" rtl="0" eaLnBrk="1" latinLnBrk="0" hangingPunct="1">
                        <a:buFont typeface="Wingdings" panose="05000000000000000000" pitchFamily="2" charset="2"/>
                        <a:buChar char="ü"/>
                      </a:pPr>
                      <a:r>
                        <a:rPr lang="fr-FR" sz="1700" kern="1200" dirty="0"/>
                        <a:t>Mise en œuvre du guichet social unique – Transformation digitale du pôle social;</a:t>
                      </a:r>
                    </a:p>
                    <a:p>
                      <a:pPr marL="285750" indent="-285750" algn="just" defTabSz="457200" rtl="0" eaLnBrk="1" latinLnBrk="0" hangingPunct="1">
                        <a:buFont typeface="Wingdings" panose="05000000000000000000" pitchFamily="2" charset="2"/>
                        <a:buChar char="ü"/>
                      </a:pPr>
                      <a:r>
                        <a:rPr lang="fr-FR" sz="1700" kern="1200" dirty="0"/>
                        <a:t>Digitalisation envers PSH, femmes et enfants.</a:t>
                      </a:r>
                      <a:endParaRPr lang="fr-FR" sz="170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0002"/>
                  </a:ext>
                </a:extLst>
              </a:tr>
              <a:tr h="930479">
                <a:tc>
                  <a:txBody>
                    <a:bodyPr/>
                    <a:lstStyle/>
                    <a:p>
                      <a:pPr marL="0" algn="just" defTabSz="495330" rtl="0" eaLnBrk="1" latinLnBrk="0" hangingPunct="1"/>
                      <a:r>
                        <a:rPr lang="fr-FR" sz="1700" b="1" kern="1200" dirty="0">
                          <a:solidFill>
                            <a:schemeClr val="tx1"/>
                          </a:solidFill>
                          <a:latin typeface="+mn-lt"/>
                          <a:ea typeface="+mn-ea"/>
                          <a:cs typeface="+mn-cs"/>
                        </a:rPr>
                        <a:t>Zones géographiques ciblées </a:t>
                      </a:r>
                    </a:p>
                  </a:txBody>
                  <a:tcPr/>
                </a:tc>
                <a:tc>
                  <a:txBody>
                    <a:bodyPr/>
                    <a:lstStyle/>
                    <a:p>
                      <a:pPr algn="just"/>
                      <a:r>
                        <a:rPr lang="fr-FR" sz="1700" kern="1200" baseline="0" dirty="0"/>
                        <a:t>National/régional</a:t>
                      </a:r>
                    </a:p>
                    <a:p>
                      <a:pPr algn="just"/>
                      <a:r>
                        <a:rPr lang="fr-FR" sz="1700" kern="1200" baseline="0" dirty="0"/>
                        <a:t>14 communes formées à la mise en accessibilité </a:t>
                      </a:r>
                    </a:p>
                    <a:p>
                      <a:pPr algn="just"/>
                      <a:r>
                        <a:rPr lang="fr-FR" sz="1700" kern="1200" baseline="0" dirty="0"/>
                        <a:t>Evénements sur PSH.</a:t>
                      </a:r>
                      <a:endParaRPr lang="fr-FR" sz="170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3"/>
                  </a:ext>
                </a:extLst>
              </a:tr>
              <a:tr h="331147">
                <a:tc>
                  <a:txBody>
                    <a:bodyPr/>
                    <a:lstStyle/>
                    <a:p>
                      <a:pPr marL="0" algn="just" defTabSz="495330" rtl="0" eaLnBrk="1" latinLnBrk="0" hangingPunct="1"/>
                      <a:r>
                        <a:rPr lang="fr-FR" sz="1700" b="1" kern="1200" dirty="0">
                          <a:solidFill>
                            <a:schemeClr val="tx1"/>
                          </a:solidFill>
                          <a:latin typeface="+mn-lt"/>
                          <a:ea typeface="+mn-ea"/>
                          <a:cs typeface="+mn-cs"/>
                        </a:rPr>
                        <a:t>Bénéficiaires directs </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700" kern="1200" dirty="0"/>
                        <a:t>PSH et</a:t>
                      </a:r>
                      <a:r>
                        <a:rPr lang="fr-FR" sz="1700" kern="1200" baseline="0" dirty="0"/>
                        <a:t> enfants</a:t>
                      </a:r>
                      <a:r>
                        <a:rPr lang="fr-FR" sz="1700" kern="1200" dirty="0"/>
                        <a:t> en SH et leurs familles, concepteurs et techniciens des communes, personnel des COAPH,</a:t>
                      </a:r>
                      <a:r>
                        <a:rPr lang="fr-FR" sz="1700" kern="1200" baseline="0" dirty="0"/>
                        <a:t> cadres associatifs, personnel du MSISF, …</a:t>
                      </a:r>
                      <a:endParaRPr lang="fr-FR" sz="170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4"/>
                  </a:ext>
                </a:extLst>
              </a:tr>
              <a:tr h="163507">
                <a:tc>
                  <a:txBody>
                    <a:bodyPr/>
                    <a:lstStyle/>
                    <a:p>
                      <a:pPr marL="0" algn="just" defTabSz="495330" rtl="0" eaLnBrk="1" latinLnBrk="0" hangingPunct="1"/>
                      <a:r>
                        <a:rPr lang="fr-FR" sz="1700" b="1" kern="1200" dirty="0">
                          <a:solidFill>
                            <a:schemeClr val="tx1"/>
                          </a:solidFill>
                          <a:latin typeface="+mn-lt"/>
                          <a:ea typeface="+mn-ea"/>
                          <a:cs typeface="+mn-cs"/>
                        </a:rPr>
                        <a:t>Bénéficiaires indirects</a:t>
                      </a:r>
                    </a:p>
                  </a:txBody>
                  <a:tcPr/>
                </a:tc>
                <a:tc>
                  <a:txBody>
                    <a:bodyPr/>
                    <a:lstStyle/>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700" kern="1200" dirty="0"/>
                        <a:t>Entités gouvernementales décentralisées – communes partenaires;</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700" kern="1200" dirty="0"/>
                        <a:t>Structures de proximité de l’Entraide Nationale</a:t>
                      </a:r>
                      <a:r>
                        <a:rPr lang="fr-FR" sz="1700" kern="1200" baseline="0" dirty="0"/>
                        <a:t> – COAPH</a:t>
                      </a:r>
                      <a:endParaRPr lang="fr-FR" sz="1700" kern="1200" baseline="0" dirty="0">
                        <a:latin typeface="Calibri" panose="020F050202020403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27223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838779" y="304800"/>
            <a:ext cx="4953000" cy="1015663"/>
          </a:xfrm>
          <a:prstGeom prst="rect">
            <a:avLst/>
          </a:prstGeom>
        </p:spPr>
        <p:txBody>
          <a:bodyPr>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Aperçu du programme</a:t>
            </a:r>
          </a:p>
          <a:p>
            <a:pPr algn="r"/>
            <a:r>
              <a:rPr lang="fr-FR" sz="2800" b="1" dirty="0">
                <a:solidFill>
                  <a:srgbClr val="0070C0"/>
                </a:solidFill>
                <a:latin typeface="Calibri" panose="020F0502020204030204" pitchFamily="34" charset="0"/>
                <a:cs typeface="Calibri" panose="020F0502020204030204" pitchFamily="34" charset="0"/>
              </a:rPr>
              <a:t>Changement de contexte</a:t>
            </a:r>
          </a:p>
        </p:txBody>
      </p:sp>
      <p:sp>
        <p:nvSpPr>
          <p:cNvPr id="9" name="Espace réservé du texte 3">
            <a:extLst>
              <a:ext uri="{FF2B5EF4-FFF2-40B4-BE49-F238E27FC236}">
                <a16:creationId xmlns:a16="http://schemas.microsoft.com/office/drawing/2014/main" id="{04934C2C-FF46-0AB6-6E35-DE5B85FED969}"/>
              </a:ext>
            </a:extLst>
          </p:cNvPr>
          <p:cNvSpPr txBox="1">
            <a:spLocks/>
          </p:cNvSpPr>
          <p:nvPr/>
        </p:nvSpPr>
        <p:spPr>
          <a:xfrm>
            <a:off x="571500" y="1617242"/>
            <a:ext cx="8763000" cy="4425699"/>
          </a:xfrm>
          <a:prstGeom prst="rect">
            <a:avLst/>
          </a:prstGeom>
          <a:noFill/>
        </p:spPr>
        <p:txBody>
          <a:bodyPr wrap="square" rtlCol="0">
            <a:spAutoFit/>
          </a:bodyPr>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marL="342900" indent="-342900" algn="just">
              <a:lnSpc>
                <a:spcPct val="150000"/>
              </a:lnSpc>
              <a:buFont typeface="Wingdings" panose="05000000000000000000" pitchFamily="2" charset="2"/>
              <a:buChar char="§"/>
            </a:pPr>
            <a:r>
              <a:rPr lang="fr-FR" sz="1400" dirty="0">
                <a:latin typeface="Myriad Pro"/>
              </a:rPr>
              <a:t>Renforcement de l’alignement national sur l’Agenda 2030 et le Cadre de coopération PNUD 2023-2027, en traduisant les ODD pertinents en priorités d’action concrètes et mesurables pour le programme;</a:t>
            </a:r>
          </a:p>
          <a:p>
            <a:pPr marL="342900" indent="-342900" algn="just">
              <a:lnSpc>
                <a:spcPct val="150000"/>
              </a:lnSpc>
              <a:buFont typeface="Wingdings" panose="05000000000000000000" pitchFamily="2" charset="2"/>
              <a:buChar char="§"/>
            </a:pPr>
            <a:r>
              <a:rPr lang="fr-FR" sz="1400" dirty="0">
                <a:latin typeface="Myriad Pro"/>
              </a:rPr>
              <a:t>Promotion de la régionalisation avancée et de la gouvernance territoriale, à travers le développement des capacités locales en accessibilité et la sensibilisation accrue aux droits des personnes en situation de handicap;</a:t>
            </a:r>
          </a:p>
          <a:p>
            <a:pPr marL="342900" indent="-342900" algn="just">
              <a:lnSpc>
                <a:spcPct val="150000"/>
              </a:lnSpc>
              <a:buFont typeface="Wingdings" panose="05000000000000000000" pitchFamily="2" charset="2"/>
              <a:buChar char="§"/>
            </a:pPr>
            <a:r>
              <a:rPr lang="fr-FR" sz="1400" dirty="0">
                <a:latin typeface="Myriad Pro"/>
              </a:rPr>
              <a:t>Accélération des réformes et de la modernisation de la protection sociale, par la mise en œuvre de services adaptés et inclusifs répondant efficacement aux besoins des populations cibles aux niveaux national et territorial;</a:t>
            </a:r>
          </a:p>
          <a:p>
            <a:pPr marL="342900" indent="-342900" algn="just">
              <a:lnSpc>
                <a:spcPct val="150000"/>
              </a:lnSpc>
              <a:buFont typeface="Wingdings" panose="05000000000000000000" pitchFamily="2" charset="2"/>
              <a:buChar char="§"/>
            </a:pPr>
            <a:r>
              <a:rPr lang="fr-FR" sz="1400" dirty="0">
                <a:latin typeface="Myriad Pro"/>
              </a:rPr>
              <a:t>L’atteinte par le Maroc du statut de pays à développement humain élevé en 2025 selon le rapport de l’IDH du PNUD marque une étape décisive dans son progrès social et économique;</a:t>
            </a:r>
          </a:p>
          <a:p>
            <a:pPr marL="342900" indent="-342900" algn="just">
              <a:lnSpc>
                <a:spcPct val="150000"/>
              </a:lnSpc>
              <a:buFont typeface="Wingdings" panose="05000000000000000000" pitchFamily="2" charset="2"/>
              <a:buChar char="§"/>
            </a:pPr>
            <a:r>
              <a:rPr lang="fr-FR" sz="1400" dirty="0">
                <a:latin typeface="Myriad Pro"/>
              </a:rPr>
              <a:t>La baisse notable du taux de pauvreté multidimensionnelle, passé de 11,9 % à 6,8 %, révélée dans le rapport mondial 2025 du PNUD et d’Oxford, illustre les progrès significatifs du Maroc en matière de développement humain.</a:t>
            </a:r>
          </a:p>
        </p:txBody>
      </p:sp>
    </p:spTree>
    <p:extLst>
      <p:ext uri="{BB962C8B-B14F-4D97-AF65-F5344CB8AC3E}">
        <p14:creationId xmlns:p14="http://schemas.microsoft.com/office/powerpoint/2010/main" val="2063731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Aperçu du programme</a:t>
            </a:r>
          </a:p>
          <a:p>
            <a:pPr algn="r"/>
            <a:r>
              <a:rPr lang="fr-FR" sz="2800" b="1" dirty="0">
                <a:solidFill>
                  <a:srgbClr val="0070C0"/>
                </a:solidFill>
                <a:latin typeface="Calibri" panose="020F0502020204030204" pitchFamily="34" charset="0"/>
                <a:cs typeface="Calibri" panose="020F0502020204030204" pitchFamily="34" charset="0"/>
              </a:rPr>
              <a:t>2</a:t>
            </a:r>
            <a:r>
              <a:rPr lang="fr-FR" sz="2800" b="1" baseline="30000" dirty="0">
                <a:solidFill>
                  <a:srgbClr val="0070C0"/>
                </a:solidFill>
                <a:latin typeface="Calibri" panose="020F0502020204030204" pitchFamily="34" charset="0"/>
                <a:cs typeface="Calibri" panose="020F0502020204030204" pitchFamily="34" charset="0"/>
              </a:rPr>
              <a:t>ème</a:t>
            </a:r>
            <a:r>
              <a:rPr lang="fr-FR" sz="2800" b="1" dirty="0">
                <a:solidFill>
                  <a:srgbClr val="0070C0"/>
                </a:solidFill>
                <a:latin typeface="Calibri" panose="020F0502020204030204" pitchFamily="34" charset="0"/>
                <a:cs typeface="Calibri" panose="020F0502020204030204" pitchFamily="34" charset="0"/>
              </a:rPr>
              <a:t> cycle de coopération</a:t>
            </a:r>
          </a:p>
        </p:txBody>
      </p:sp>
      <p:sp>
        <p:nvSpPr>
          <p:cNvPr id="8" name="ZoneTexte 7">
            <a:extLst>
              <a:ext uri="{FF2B5EF4-FFF2-40B4-BE49-F238E27FC236}">
                <a16:creationId xmlns:a16="http://schemas.microsoft.com/office/drawing/2014/main" id="{995E56E6-0A4D-4073-8166-B311518B26CA}"/>
              </a:ext>
            </a:extLst>
          </p:cNvPr>
          <p:cNvSpPr txBox="1"/>
          <p:nvPr/>
        </p:nvSpPr>
        <p:spPr>
          <a:xfrm>
            <a:off x="848299" y="1458781"/>
            <a:ext cx="8600501" cy="400110"/>
          </a:xfrm>
          <a:prstGeom prst="rect">
            <a:avLst/>
          </a:prstGeom>
          <a:solidFill>
            <a:schemeClr val="accent2">
              <a:lumMod val="20000"/>
              <a:lumOff val="80000"/>
            </a:schemeClr>
          </a:solidFill>
        </p:spPr>
        <p:txBody>
          <a:bodyPr wrap="square" rtlCol="0">
            <a:spAutoFit/>
          </a:bodyPr>
          <a:lstStyle/>
          <a:p>
            <a:pPr algn="ctr"/>
            <a:r>
              <a:rPr lang="fr-FR" sz="2000" b="1" dirty="0">
                <a:solidFill>
                  <a:schemeClr val="tx1">
                    <a:lumMod val="75000"/>
                    <a:lumOff val="25000"/>
                  </a:schemeClr>
                </a:solidFill>
                <a:latin typeface="Calibri" panose="020F0502020204030204" pitchFamily="34" charset="0"/>
                <a:cs typeface="Calibri" panose="020F0502020204030204" pitchFamily="34" charset="0"/>
              </a:rPr>
              <a:t>Signature du PTA MSISF/PNUD - Mars 2025</a:t>
            </a:r>
          </a:p>
        </p:txBody>
      </p:sp>
      <p:sp>
        <p:nvSpPr>
          <p:cNvPr id="9" name="ZoneTexte 8">
            <a:extLst>
              <a:ext uri="{FF2B5EF4-FFF2-40B4-BE49-F238E27FC236}">
                <a16:creationId xmlns:a16="http://schemas.microsoft.com/office/drawing/2014/main" id="{D46B95D2-FD71-450A-B3BC-F24294F06714}"/>
              </a:ext>
            </a:extLst>
          </p:cNvPr>
          <p:cNvSpPr txBox="1"/>
          <p:nvPr/>
        </p:nvSpPr>
        <p:spPr>
          <a:xfrm>
            <a:off x="762000" y="1948220"/>
            <a:ext cx="8686800" cy="4339650"/>
          </a:xfrm>
          <a:prstGeom prst="rect">
            <a:avLst/>
          </a:prstGeom>
          <a:noFill/>
        </p:spPr>
        <p:txBody>
          <a:bodyPr wrap="square" rtlCol="0">
            <a:spAutoFit/>
          </a:bodyPr>
          <a:lstStyle/>
          <a:p>
            <a:pPr algn="just" defTabSz="457200"/>
            <a:r>
              <a:rPr lang="fr-FR" sz="1800" b="1" dirty="0">
                <a:solidFill>
                  <a:srgbClr val="3E5F27"/>
                </a:solidFill>
                <a:latin typeface="Calibri" panose="020F0502020204030204" pitchFamily="34" charset="0"/>
                <a:cs typeface="Calibri" panose="020F0502020204030204" pitchFamily="34" charset="0"/>
              </a:rPr>
              <a:t>Continuité des projets PIPSH </a:t>
            </a:r>
            <a:r>
              <a:rPr lang="fr-FR" sz="1800" b="1" dirty="0">
                <a:latin typeface="Calibri" panose="020F0502020204030204" pitchFamily="34" charset="0"/>
                <a:cs typeface="Calibri" panose="020F0502020204030204" pitchFamily="34" charset="0"/>
              </a:rPr>
              <a:t>et proposition de </a:t>
            </a:r>
            <a:r>
              <a:rPr lang="fr-FR" sz="1800" b="1" dirty="0">
                <a:solidFill>
                  <a:srgbClr val="0070C0"/>
                </a:solidFill>
                <a:latin typeface="Calibri" panose="020F0502020204030204" pitchFamily="34" charset="0"/>
                <a:cs typeface="Calibri" panose="020F0502020204030204" pitchFamily="34" charset="0"/>
              </a:rPr>
              <a:t>nouveaux projets AMO-SOCIAL</a:t>
            </a:r>
            <a:r>
              <a:rPr lang="fr-FR" sz="1800" b="1" dirty="0">
                <a:solidFill>
                  <a:schemeClr val="dk1"/>
                </a:solidFill>
                <a:latin typeface="Calibri" panose="020F0502020204030204" pitchFamily="34" charset="0"/>
                <a:cs typeface="Calibri" panose="020F0502020204030204" pitchFamily="34" charset="0"/>
              </a:rPr>
              <a:t>:</a:t>
            </a:r>
          </a:p>
          <a:p>
            <a:pPr algn="just" defTabSz="457200"/>
            <a:endParaRPr lang="fr-FR" sz="1200" b="1" dirty="0">
              <a:solidFill>
                <a:schemeClr val="dk1"/>
              </a:solidFill>
              <a:latin typeface="Calibri" panose="020F0502020204030204" pitchFamily="34" charset="0"/>
              <a:cs typeface="Calibri" panose="020F0502020204030204" pitchFamily="34" charset="0"/>
            </a:endParaRPr>
          </a:p>
          <a:p>
            <a:pPr marL="274638" lvl="3" indent="-274638" algn="just">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2ème P.A 		</a:t>
            </a:r>
            <a:r>
              <a:rPr lang="fr-FR" sz="1800" dirty="0">
                <a:latin typeface="Calibri" panose="020F0502020204030204" pitchFamily="34" charset="0"/>
                <a:cs typeface="Calibri" panose="020F0502020204030204" pitchFamily="34" charset="0"/>
              </a:rPr>
              <a:t>: Politique publique intégrée pour la promotion des droits des PSH;</a:t>
            </a:r>
          </a:p>
          <a:p>
            <a:pPr marL="274638" lvl="3" indent="-274638" algn="just">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Formation		</a:t>
            </a:r>
            <a:r>
              <a:rPr lang="fr-FR" sz="1800" dirty="0">
                <a:latin typeface="Calibri" panose="020F0502020204030204" pitchFamily="34" charset="0"/>
                <a:cs typeface="Calibri" panose="020F0502020204030204" pitchFamily="34" charset="0"/>
              </a:rPr>
              <a:t>: Techniciens  des 14 communes adhérentes au programme « villes 				accessibles »;</a:t>
            </a:r>
          </a:p>
          <a:p>
            <a:pPr marL="274638" lvl="3" indent="-274638" algn="just">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Accessibilité		</a:t>
            </a:r>
            <a:r>
              <a:rPr lang="fr-FR" sz="1800" dirty="0">
                <a:latin typeface="Calibri" panose="020F0502020204030204" pitchFamily="34" charset="0"/>
                <a:cs typeface="Calibri" panose="020F0502020204030204" pitchFamily="34" charset="0"/>
              </a:rPr>
              <a:t>: Amélioration des services du pôle social;</a:t>
            </a:r>
          </a:p>
          <a:p>
            <a:pPr marL="274638" lvl="3" indent="-274638" algn="just">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Com			</a:t>
            </a:r>
            <a:r>
              <a:rPr lang="fr-FR" sz="1800" dirty="0">
                <a:latin typeface="Calibri" panose="020F0502020204030204" pitchFamily="34" charset="0"/>
                <a:cs typeface="Calibri" panose="020F0502020204030204" pitchFamily="34" charset="0"/>
              </a:rPr>
              <a:t>: Capsules RAAFIQ;</a:t>
            </a:r>
          </a:p>
          <a:p>
            <a:pPr marL="0" lvl="3" algn="just"/>
            <a:endParaRPr lang="fr-FR" sz="1200" dirty="0">
              <a:latin typeface="Calibri" panose="020F0502020204030204" pitchFamily="34" charset="0"/>
              <a:cs typeface="Calibri" panose="020F0502020204030204" pitchFamily="34" charset="0"/>
            </a:endParaRPr>
          </a:p>
          <a:p>
            <a:pPr marL="274638" lvl="3" indent="-274638" algn="just">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Evaluation</a:t>
            </a:r>
            <a:r>
              <a:rPr lang="fr-FR" sz="1800" dirty="0">
                <a:latin typeface="Calibri" panose="020F0502020204030204" pitchFamily="34" charset="0"/>
                <a:cs typeface="Calibri" panose="020F0502020204030204" pitchFamily="34" charset="0"/>
              </a:rPr>
              <a:t> 		: du programme PIPSH 2017-2023 </a:t>
            </a:r>
          </a:p>
          <a:p>
            <a:pPr marL="274638" lvl="3" indent="-274638" algn="just">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Elaboration</a:t>
            </a:r>
            <a:r>
              <a:rPr lang="fr-FR" sz="1800" b="1" dirty="0">
                <a:solidFill>
                  <a:srgbClr val="3E5F27"/>
                </a:solidFill>
                <a:latin typeface="Calibri" panose="020F0502020204030204" pitchFamily="34" charset="0"/>
                <a:cs typeface="Calibri" panose="020F0502020204030204" pitchFamily="34" charset="0"/>
              </a:rPr>
              <a:t> 		: </a:t>
            </a:r>
            <a:r>
              <a:rPr lang="fr-FR" sz="1800" dirty="0">
                <a:latin typeface="Calibri" panose="020F0502020204030204" pitchFamily="34" charset="0"/>
                <a:cs typeface="Calibri" panose="020F0502020204030204" pitchFamily="34" charset="0"/>
              </a:rPr>
              <a:t>du nouveau </a:t>
            </a:r>
            <a:r>
              <a:rPr lang="fr-FR" sz="1800" dirty="0" err="1">
                <a:latin typeface="Calibri" panose="020F0502020204030204" pitchFamily="34" charset="0"/>
                <a:cs typeface="Calibri" panose="020F0502020204030204" pitchFamily="34" charset="0"/>
              </a:rPr>
              <a:t>Prodoc</a:t>
            </a:r>
            <a:r>
              <a:rPr lang="fr-FR" sz="1800" dirty="0">
                <a:latin typeface="Calibri" panose="020F0502020204030204" pitchFamily="34" charset="0"/>
                <a:cs typeface="Calibri" panose="020F0502020204030204" pitchFamily="34" charset="0"/>
              </a:rPr>
              <a:t> 2024-2027; </a:t>
            </a:r>
          </a:p>
          <a:p>
            <a:pPr marL="274638" lvl="3" indent="-274638" algn="just">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Stratégie		</a:t>
            </a:r>
            <a:r>
              <a:rPr lang="fr-FR" sz="1800" dirty="0">
                <a:latin typeface="Calibri" panose="020F0502020204030204" pitchFamily="34" charset="0"/>
                <a:cs typeface="Calibri" panose="020F0502020204030204" pitchFamily="34" charset="0"/>
              </a:rPr>
              <a:t>: de la transformation digitale du MSISF,</a:t>
            </a:r>
          </a:p>
          <a:p>
            <a:pPr marL="0" lvl="3" algn="just"/>
            <a:r>
              <a:rPr lang="fr-FR" sz="1800" dirty="0">
                <a:latin typeface="Calibri" panose="020F0502020204030204" pitchFamily="34" charset="0"/>
                <a:cs typeface="Calibri" panose="020F0502020204030204" pitchFamily="34" charset="0"/>
              </a:rPr>
              <a:t>				: </a:t>
            </a:r>
            <a:r>
              <a:rPr lang="fr-FR" sz="1800" dirty="0">
                <a:solidFill>
                  <a:srgbClr val="C00000"/>
                </a:solidFill>
                <a:latin typeface="Calibri" panose="020F0502020204030204" pitchFamily="34" charset="0"/>
                <a:cs typeface="Calibri" panose="020F0502020204030204" pitchFamily="34" charset="0"/>
              </a:rPr>
              <a:t>De l’inclusion sociale au Maroc</a:t>
            </a:r>
            <a:r>
              <a:rPr lang="fr-FR" sz="1800" dirty="0">
                <a:latin typeface="Calibri" panose="020F0502020204030204" pitchFamily="34" charset="0"/>
                <a:cs typeface="Calibri" panose="020F0502020204030204" pitchFamily="34" charset="0"/>
              </a:rPr>
              <a:t>;</a:t>
            </a:r>
          </a:p>
          <a:p>
            <a:pPr marL="285750" lvl="3" indent="-285750" algn="just">
              <a:buClr>
                <a:srgbClr val="0070C0"/>
              </a:buClr>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Pool/Experts		</a:t>
            </a:r>
            <a:r>
              <a:rPr lang="fr-FR" sz="1800" dirty="0">
                <a:latin typeface="Calibri" panose="020F0502020204030204" pitchFamily="34" charset="0"/>
                <a:cs typeface="Calibri" panose="020F0502020204030204" pitchFamily="34" charset="0"/>
              </a:rPr>
              <a:t>: Handicap, accessibilité, genre;</a:t>
            </a:r>
          </a:p>
          <a:p>
            <a:pPr marL="274638" lvl="3" indent="-274638" algn="just">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Communication	</a:t>
            </a:r>
            <a:r>
              <a:rPr lang="fr-FR" sz="1800" dirty="0">
                <a:latin typeface="Calibri" panose="020F0502020204030204" pitchFamily="34" charset="0"/>
                <a:cs typeface="Calibri" panose="020F0502020204030204" pitchFamily="34" charset="0"/>
              </a:rPr>
              <a:t>: Campagne de sensibilisation – Eveil des consciences au handicap,</a:t>
            </a:r>
          </a:p>
          <a:p>
            <a:pPr marL="0" lvl="3" algn="just"/>
            <a:r>
              <a:rPr lang="fr-FR" sz="1800" dirty="0">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Congrès Arabo-Africain sur le handicap</a:t>
            </a:r>
            <a:r>
              <a:rPr lang="fr-FR" sz="1800" dirty="0">
                <a:latin typeface="Calibri" panose="020F0502020204030204" pitchFamily="34" charset="0"/>
                <a:cs typeface="Calibri" panose="020F0502020204030204" pitchFamily="34" charset="0"/>
              </a:rPr>
              <a:t>;</a:t>
            </a:r>
          </a:p>
          <a:p>
            <a:pPr marL="285750" lvl="3" indent="-285750" algn="just">
              <a:buClr>
                <a:srgbClr val="0070C0"/>
              </a:buClr>
              <a:buFont typeface="Wingdings" panose="05000000000000000000" pitchFamily="2" charset="2"/>
              <a:buChar char="§"/>
            </a:pPr>
            <a:r>
              <a:rPr lang="fr-FR" sz="1800" dirty="0">
                <a:latin typeface="Calibri" panose="020F0502020204030204" pitchFamily="34" charset="0"/>
                <a:cs typeface="Calibri" panose="020F0502020204030204" pitchFamily="34" charset="0"/>
              </a:rPr>
              <a:t> </a:t>
            </a:r>
            <a:r>
              <a:rPr lang="fr-FR" sz="1800" b="1" dirty="0">
                <a:solidFill>
                  <a:srgbClr val="0070C0"/>
                </a:solidFill>
                <a:latin typeface="Calibri" panose="020F0502020204030204" pitchFamily="34" charset="0"/>
                <a:cs typeface="Calibri" panose="020F0502020204030204" pitchFamily="34" charset="0"/>
              </a:rPr>
              <a:t>Cohésion d’équipe	</a:t>
            </a:r>
            <a:r>
              <a:rPr lang="fr-FR" sz="1800" dirty="0">
                <a:latin typeface="Calibri" panose="020F0502020204030204" pitchFamily="34" charset="0"/>
                <a:cs typeface="Calibri" panose="020F0502020204030204" pitchFamily="34" charset="0"/>
              </a:rPr>
              <a:t>: MSISF</a:t>
            </a:r>
          </a:p>
        </p:txBody>
      </p:sp>
    </p:spTree>
    <p:extLst>
      <p:ext uri="{BB962C8B-B14F-4D97-AF65-F5344CB8AC3E}">
        <p14:creationId xmlns:p14="http://schemas.microsoft.com/office/powerpoint/2010/main" val="263865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781280" y="228600"/>
            <a:ext cx="7543800" cy="2369880"/>
          </a:xfrm>
          <a:prstGeom prst="rect">
            <a:avLst/>
          </a:prstGeom>
        </p:spPr>
        <p:txBody>
          <a:bodyPr wrap="square">
            <a:spAutoFit/>
          </a:bodyPr>
          <a:lstStyle/>
          <a:p>
            <a:pPr defTabSz="534988"/>
            <a:r>
              <a:rPr lang="fr-FR" sz="4000" b="1" dirty="0">
                <a:solidFill>
                  <a:srgbClr val="0070C0"/>
                </a:solidFill>
                <a:latin typeface="Calibri" panose="020F0502020204030204" pitchFamily="34" charset="0"/>
                <a:cs typeface="Calibri" panose="020F0502020204030204" pitchFamily="34" charset="0"/>
              </a:rPr>
              <a:t>REVUE ANNUELLE</a:t>
            </a:r>
          </a:p>
          <a:p>
            <a:pPr algn="r" defTabSz="534988"/>
            <a:endParaRPr lang="fr-FR" sz="3600" b="1" dirty="0">
              <a:solidFill>
                <a:srgbClr val="0070C0"/>
              </a:solidFill>
              <a:latin typeface="Calibri" panose="020F0502020204030204" pitchFamily="34" charset="0"/>
              <a:cs typeface="Calibri" panose="020F0502020204030204" pitchFamily="34" charset="0"/>
            </a:endParaRPr>
          </a:p>
          <a:p>
            <a:pPr algn="r" defTabSz="534988"/>
            <a:endParaRPr lang="fr-FR" sz="3600" b="1" dirty="0">
              <a:solidFill>
                <a:srgbClr val="0070C0"/>
              </a:solidFill>
              <a:latin typeface="Calibri" panose="020F0502020204030204" pitchFamily="34" charset="0"/>
              <a:cs typeface="Calibri" panose="020F0502020204030204" pitchFamily="34" charset="0"/>
            </a:endParaRPr>
          </a:p>
          <a:p>
            <a:pPr defTabSz="534988"/>
            <a:r>
              <a:rPr lang="fr-FR" sz="3600" b="1" dirty="0">
                <a:solidFill>
                  <a:srgbClr val="C00000"/>
                </a:solidFill>
                <a:latin typeface="Calibri" panose="020F0502020204030204" pitchFamily="34" charset="0"/>
                <a:cs typeface="Calibri" panose="020F0502020204030204" pitchFamily="34" charset="0"/>
              </a:rPr>
              <a:t>I- RESULTATS DU PROJET</a:t>
            </a:r>
          </a:p>
        </p:txBody>
      </p:sp>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BA05ABDC-A90D-1150-9A45-BB95840F408C}"/>
              </a:ext>
            </a:extLst>
          </p:cNvPr>
          <p:cNvPicPr>
            <a:picLocks noChangeAspect="1"/>
          </p:cNvPicPr>
          <p:nvPr/>
        </p:nvPicPr>
        <p:blipFill>
          <a:blip r:embed="rId5"/>
          <a:srcRect t="11366" b="11366"/>
          <a:stretch>
            <a:fillRect/>
          </a:stretch>
        </p:blipFill>
        <p:spPr>
          <a:xfrm>
            <a:off x="29378" y="3856742"/>
            <a:ext cx="5858218" cy="3001258"/>
          </a:xfrm>
          <a:prstGeom prst="rect">
            <a:avLst/>
          </a:prstGeom>
        </p:spPr>
      </p:pic>
      <p:pic>
        <p:nvPicPr>
          <p:cNvPr id="16" name="Espace réservé pour une image  13" descr="Une image contenant habits, homme, personne, chaise&#10;&#10;Le contenu généré par l’IA peut être incorrect.">
            <a:extLst>
              <a:ext uri="{FF2B5EF4-FFF2-40B4-BE49-F238E27FC236}">
                <a16:creationId xmlns:a16="http://schemas.microsoft.com/office/drawing/2014/main" id="{B88E4E99-4F3C-B53A-195D-1CDE907A863C}"/>
              </a:ext>
            </a:extLst>
          </p:cNvPr>
          <p:cNvPicPr>
            <a:picLocks noChangeAspect="1"/>
          </p:cNvPicPr>
          <p:nvPr/>
        </p:nvPicPr>
        <p:blipFill>
          <a:blip r:embed="rId6"/>
          <a:srcRect l="12332" r="12332"/>
          <a:stretch>
            <a:fillRect/>
          </a:stretch>
        </p:blipFill>
        <p:spPr>
          <a:xfrm>
            <a:off x="5870443" y="3837201"/>
            <a:ext cx="4027788" cy="3020799"/>
          </a:xfrm>
          <a:prstGeom prst="rect">
            <a:avLst/>
          </a:prstGeom>
        </p:spPr>
      </p:pic>
    </p:spTree>
    <p:extLst>
      <p:ext uri="{BB962C8B-B14F-4D97-AF65-F5344CB8AC3E}">
        <p14:creationId xmlns:p14="http://schemas.microsoft.com/office/powerpoint/2010/main" val="3061260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attendus</a:t>
            </a:r>
          </a:p>
          <a:p>
            <a:pPr algn="r"/>
            <a:r>
              <a:rPr lang="fr-FR" sz="2800" b="1" dirty="0">
                <a:solidFill>
                  <a:srgbClr val="0070C0"/>
                </a:solidFill>
                <a:latin typeface="Calibri" panose="020F0502020204030204" pitchFamily="34" charset="0"/>
                <a:cs typeface="Calibri" panose="020F0502020204030204" pitchFamily="34" charset="0"/>
              </a:rPr>
              <a:t>Produits</a:t>
            </a:r>
          </a:p>
        </p:txBody>
      </p:sp>
      <p:graphicFrame>
        <p:nvGraphicFramePr>
          <p:cNvPr id="8" name="Tableau 7"/>
          <p:cNvGraphicFramePr>
            <a:graphicFrameLocks noGrp="1"/>
          </p:cNvGraphicFramePr>
          <p:nvPr>
            <p:extLst>
              <p:ext uri="{D42A27DB-BD31-4B8C-83A1-F6EECF244321}">
                <p14:modId xmlns:p14="http://schemas.microsoft.com/office/powerpoint/2010/main" val="667212873"/>
              </p:ext>
            </p:extLst>
          </p:nvPr>
        </p:nvGraphicFramePr>
        <p:xfrm>
          <a:off x="884683" y="1752600"/>
          <a:ext cx="8564117" cy="4495800"/>
        </p:xfrm>
        <a:graphic>
          <a:graphicData uri="http://schemas.openxmlformats.org/drawingml/2006/table">
            <a:tbl>
              <a:tblPr firstRow="1" bandRow="1">
                <a:tableStyleId>{0E3FDE45-AF77-4B5C-9715-49D594BDF05E}</a:tableStyleId>
              </a:tblPr>
              <a:tblGrid>
                <a:gridCol w="2033978">
                  <a:extLst>
                    <a:ext uri="{9D8B030D-6E8A-4147-A177-3AD203B41FA5}">
                      <a16:colId xmlns:a16="http://schemas.microsoft.com/office/drawing/2014/main" val="20000"/>
                    </a:ext>
                  </a:extLst>
                </a:gridCol>
                <a:gridCol w="6530139">
                  <a:extLst>
                    <a:ext uri="{9D8B030D-6E8A-4147-A177-3AD203B41FA5}">
                      <a16:colId xmlns:a16="http://schemas.microsoft.com/office/drawing/2014/main" val="20001"/>
                    </a:ext>
                  </a:extLst>
                </a:gridCol>
              </a:tblGrid>
              <a:tr h="718827">
                <a:tc>
                  <a:txBody>
                    <a:bodyPr/>
                    <a:lstStyle/>
                    <a:p>
                      <a:pPr algn="just"/>
                      <a:r>
                        <a:rPr lang="fr-FR" sz="2000" b="1" dirty="0"/>
                        <a:t>Produit</a:t>
                      </a:r>
                      <a:r>
                        <a:rPr lang="fr-FR" sz="2000" b="1" baseline="0" dirty="0"/>
                        <a:t> 1</a:t>
                      </a:r>
                      <a:r>
                        <a:rPr lang="fr-FR" sz="2000" b="0" baseline="0" dirty="0"/>
                        <a:t> </a:t>
                      </a:r>
                      <a:endParaRPr lang="fr-FR" sz="2000" b="0" dirty="0">
                        <a:solidFill>
                          <a:srgbClr val="0070C0"/>
                        </a:solidFill>
                        <a:latin typeface="Calibri" panose="020F0502020204030204" pitchFamily="34" charset="0"/>
                        <a:cs typeface="Calibri" panose="020F0502020204030204" pitchFamily="34" charset="0"/>
                      </a:endParaRP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2000" b="0" kern="1200" dirty="0">
                          <a:effectLst/>
                        </a:rPr>
                        <a:t>Les capacités de régulation et de pilotage stratégique des politiques/ programmes du MSISF sont renforcées </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fr-FR" sz="1000" b="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0"/>
                  </a:ext>
                </a:extLst>
              </a:tr>
              <a:tr h="971283">
                <a:tc>
                  <a:txBody>
                    <a:bodyPr/>
                    <a:lstStyle/>
                    <a:p>
                      <a:pPr algn="just"/>
                      <a:r>
                        <a:rPr lang="fr-FR" sz="2000" b="1" kern="1200" dirty="0">
                          <a:solidFill>
                            <a:schemeClr val="tx1"/>
                          </a:solidFill>
                          <a:latin typeface="+mn-lt"/>
                          <a:ea typeface="+mn-ea"/>
                          <a:cs typeface="+mn-cs"/>
                        </a:rPr>
                        <a:t>Produit 2 </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2000" kern="1200" dirty="0">
                          <a:effectLst/>
                        </a:rPr>
                        <a:t>Des connaissances dans le domaine du handicap et du genre en vue de l’aide à la décision en matière de protection sociale sont produites</a:t>
                      </a:r>
                    </a:p>
                    <a:p>
                      <a:pPr marL="0" algn="just" defTabSz="457200" rtl="0" eaLnBrk="1" latinLnBrk="0" hangingPunct="1"/>
                      <a:endParaRPr lang="fr-FR" sz="100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1"/>
                  </a:ext>
                </a:extLst>
              </a:tr>
              <a:tr h="971283">
                <a:tc>
                  <a:txBody>
                    <a:bodyPr/>
                    <a:lstStyle/>
                    <a:p>
                      <a:pPr algn="just"/>
                      <a:r>
                        <a:rPr lang="fr-FR" sz="2000" b="1" kern="1200" dirty="0">
                          <a:solidFill>
                            <a:schemeClr val="tx1"/>
                          </a:solidFill>
                          <a:latin typeface="+mn-lt"/>
                          <a:ea typeface="+mn-ea"/>
                          <a:cs typeface="+mn-cs"/>
                        </a:rPr>
                        <a:t>Produit 3 </a:t>
                      </a: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2000" kern="1200" dirty="0">
                          <a:effectLst/>
                        </a:rPr>
                        <a:t>La convergence digitale du pôle social et la veille sociale seront conçues et mises en place </a:t>
                      </a:r>
                    </a:p>
                    <a:p>
                      <a:pPr marL="0" algn="just" defTabSz="457200" rtl="0" eaLnBrk="1" latinLnBrk="0" hangingPunct="1"/>
                      <a:endParaRPr lang="fr-FR" sz="100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2"/>
                  </a:ext>
                </a:extLst>
              </a:tr>
              <a:tr h="1512837">
                <a:tc>
                  <a:txBody>
                    <a:bodyPr/>
                    <a:lstStyle/>
                    <a:p>
                      <a:pPr algn="just"/>
                      <a:r>
                        <a:rPr lang="fr-FR" sz="2000" b="1" kern="1200" dirty="0">
                          <a:solidFill>
                            <a:schemeClr val="tx1"/>
                          </a:solidFill>
                          <a:latin typeface="+mn-lt"/>
                          <a:ea typeface="+mn-ea"/>
                          <a:cs typeface="+mn-cs"/>
                        </a:rPr>
                        <a:t>Produit 4 </a:t>
                      </a:r>
                    </a:p>
                  </a:txBody>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2000" kern="1200" dirty="0">
                          <a:effectLst/>
                        </a:rPr>
                        <a:t>De bonnes pratiques, communication et plaidoyer en faveur de la promotion des droits de la population cible, avec les autres programmes nationaux en faveur du développement durable sont échangés et partagés.</a:t>
                      </a:r>
                    </a:p>
                    <a:p>
                      <a:pPr marL="0" marR="0" indent="0" algn="just" defTabSz="457200" rtl="0" eaLnBrk="1" fontAlgn="auto" latinLnBrk="0" hangingPunct="1">
                        <a:lnSpc>
                          <a:spcPct val="100000"/>
                        </a:lnSpc>
                        <a:spcBef>
                          <a:spcPts val="0"/>
                        </a:spcBef>
                        <a:spcAft>
                          <a:spcPts val="0"/>
                        </a:spcAft>
                        <a:buClrTx/>
                        <a:buSzTx/>
                        <a:buFontTx/>
                        <a:buNone/>
                        <a:tabLst/>
                        <a:defRPr/>
                      </a:pPr>
                      <a:endParaRPr lang="fr-FR" sz="1000" kern="1200" dirty="0">
                        <a:solidFill>
                          <a:schemeClr val="tx1"/>
                        </a:solidFill>
                        <a:effectLst/>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39914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584775"/>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attendus </a:t>
            </a:r>
          </a:p>
        </p:txBody>
      </p:sp>
      <p:graphicFrame>
        <p:nvGraphicFramePr>
          <p:cNvPr id="8" name="Tableau 7">
            <a:extLst>
              <a:ext uri="{FF2B5EF4-FFF2-40B4-BE49-F238E27FC236}">
                <a16:creationId xmlns:a16="http://schemas.microsoft.com/office/drawing/2014/main" id="{70A747FF-190F-43E1-B34E-DE2FBAA0EA91}"/>
              </a:ext>
            </a:extLst>
          </p:cNvPr>
          <p:cNvGraphicFramePr>
            <a:graphicFrameLocks noGrp="1"/>
          </p:cNvGraphicFramePr>
          <p:nvPr>
            <p:extLst>
              <p:ext uri="{D42A27DB-BD31-4B8C-83A1-F6EECF244321}">
                <p14:modId xmlns:p14="http://schemas.microsoft.com/office/powerpoint/2010/main" val="2551544767"/>
              </p:ext>
            </p:extLst>
          </p:nvPr>
        </p:nvGraphicFramePr>
        <p:xfrm>
          <a:off x="838200" y="1371600"/>
          <a:ext cx="8610600" cy="5334000"/>
        </p:xfrm>
        <a:graphic>
          <a:graphicData uri="http://schemas.openxmlformats.org/drawingml/2006/table">
            <a:tbl>
              <a:tblPr firstRow="1" bandRow="1">
                <a:tableStyleId>{0E3FDE45-AF77-4B5C-9715-49D594BDF05E}</a:tableStyleId>
              </a:tblPr>
              <a:tblGrid>
                <a:gridCol w="2286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4"/>
                    </a:ext>
                  </a:extLst>
                </a:gridCol>
                <a:gridCol w="3200400">
                  <a:extLst>
                    <a:ext uri="{9D8B030D-6E8A-4147-A177-3AD203B41FA5}">
                      <a16:colId xmlns:a16="http://schemas.microsoft.com/office/drawing/2014/main" val="20005"/>
                    </a:ext>
                  </a:extLst>
                </a:gridCol>
              </a:tblGrid>
              <a:tr h="599680">
                <a:tc gridSpan="5">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Produit 1:  </a:t>
                      </a:r>
                      <a:r>
                        <a:rPr lang="fr-FR" sz="1600" b="1" kern="1200" dirty="0">
                          <a:solidFill>
                            <a:srgbClr val="0070C0"/>
                          </a:solidFill>
                          <a:effectLst/>
                          <a:latin typeface="Calibri" panose="020F0502020204030204" pitchFamily="34" charset="0"/>
                          <a:ea typeface="+mn-ea"/>
                          <a:cs typeface="Calibri" panose="020F0502020204030204" pitchFamily="34" charset="0"/>
                        </a:rPr>
                        <a:t>Les capacités de régulation et de pilotage stratégique des politiques/ programmes du MSISF sont renforcées </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104675">
                <a:tc>
                  <a:txBody>
                    <a:bodyPr/>
                    <a:lstStyle/>
                    <a:p>
                      <a:pPr algn="just"/>
                      <a:r>
                        <a:rPr lang="fr-FR" sz="1600" b="1" dirty="0">
                          <a:latin typeface="Calibri" panose="020F0502020204030204" pitchFamily="34" charset="0"/>
                          <a:cs typeface="Calibri" panose="020F0502020204030204" pitchFamily="34" charset="0"/>
                        </a:rPr>
                        <a:t>Indicateurs</a:t>
                      </a:r>
                    </a:p>
                  </a:txBody>
                  <a:tcPr>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2024</a:t>
                      </a:r>
                    </a:p>
                    <a:p>
                      <a:pPr algn="just"/>
                      <a:endParaRPr lang="fr-FR" sz="1600" b="1" dirty="0">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just"/>
                      <a:r>
                        <a:rPr lang="fr-FR" sz="1600" b="1" dirty="0">
                          <a:latin typeface="Calibri" panose="020F0502020204030204" pitchFamily="34" charset="0"/>
                          <a:cs typeface="Calibri" panose="020F0502020204030204" pitchFamily="34" charset="0"/>
                        </a:rPr>
                        <a:t>GAP </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 </a:t>
                      </a:r>
                      <a:r>
                        <a:rPr lang="fr-FR" sz="1600" b="1" dirty="0">
                          <a:solidFill>
                            <a:srgbClr val="0070C0"/>
                          </a:solidFill>
                          <a:latin typeface="Calibri" panose="020F0502020204030204" pitchFamily="34" charset="0"/>
                          <a:cs typeface="Calibri" panose="020F0502020204030204" pitchFamily="34" charset="0"/>
                        </a:rPr>
                        <a:t>Résultat</a:t>
                      </a:r>
                      <a:r>
                        <a:rPr lang="fr-FR" sz="1600" b="1" baseline="0" dirty="0">
                          <a:solidFill>
                            <a:srgbClr val="0070C0"/>
                          </a:solidFill>
                          <a:latin typeface="Calibri" panose="020F0502020204030204" pitchFamily="34" charset="0"/>
                          <a:cs typeface="Calibri" panose="020F0502020204030204" pitchFamily="34" charset="0"/>
                        </a:rPr>
                        <a:t> - cible</a:t>
                      </a:r>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Source de vérification </a:t>
                      </a:r>
                    </a:p>
                    <a:p>
                      <a:pPr algn="just"/>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1"/>
                  </a:ext>
                </a:extLst>
              </a:tr>
              <a:tr h="3629645">
                <a:tc>
                  <a:txBody>
                    <a:bodyPr/>
                    <a:lstStyle/>
                    <a:p>
                      <a:pPr algn="just"/>
                      <a:r>
                        <a:rPr lang="fr-FR" sz="1400" b="1" kern="1200" dirty="0">
                          <a:solidFill>
                            <a:schemeClr val="tx1"/>
                          </a:solidFill>
                          <a:latin typeface="Calibri" panose="020F0502020204030204" pitchFamily="34" charset="0"/>
                          <a:ea typeface="+mn-ea"/>
                          <a:cs typeface="Calibri" panose="020F0502020204030204" pitchFamily="34" charset="0"/>
                        </a:rPr>
                        <a:t>4 mécanismes développés </a:t>
                      </a:r>
                    </a:p>
                    <a:p>
                      <a:pPr marL="285750" indent="-285750" algn="just">
                        <a:buFont typeface="Wingdings" panose="05000000000000000000" pitchFamily="2" charset="2"/>
                        <a:buChar char="§"/>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Stratégie d'inclusion sociale, </a:t>
                      </a:r>
                    </a:p>
                    <a:p>
                      <a:pPr marL="285750" indent="-285750" algn="just">
                        <a:buFont typeface="Wingdings" panose="05000000000000000000" pitchFamily="2" charset="2"/>
                        <a:buChar char="§"/>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2ème PA de la politique publique PSH, </a:t>
                      </a:r>
                    </a:p>
                    <a:p>
                      <a:pPr marL="285750" indent="-285750" algn="just">
                        <a:buFont typeface="Wingdings" panose="05000000000000000000" pitchFamily="2" charset="2"/>
                        <a:buChar char="§"/>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14 communes formées en accessibilité, </a:t>
                      </a:r>
                    </a:p>
                    <a:p>
                      <a:pPr marL="285750" indent="-285750" algn="just">
                        <a:buFont typeface="Wingdings" panose="05000000000000000000" pitchFamily="2" charset="2"/>
                        <a:buChar char="§"/>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Pool d'experts en accessibilité et genre</a:t>
                      </a:r>
                    </a:p>
                    <a:p>
                      <a:pPr marL="0" indent="0" algn="just">
                        <a:buFont typeface="Wingdings" panose="05000000000000000000" pitchFamily="2" charset="2"/>
                        <a:buNone/>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Suivi/évaluation</a:t>
                      </a:r>
                      <a:r>
                        <a:rPr lang="fr-FR" sz="1400" kern="1200" baseline="0" dirty="0">
                          <a:solidFill>
                            <a:schemeClr val="tx1"/>
                          </a:solidFill>
                          <a:latin typeface="Calibri" panose="020F0502020204030204" pitchFamily="34" charset="0"/>
                          <a:ea typeface="+mn-ea"/>
                          <a:cs typeface="Calibri" panose="020F0502020204030204" pitchFamily="34" charset="0"/>
                        </a:rPr>
                        <a:t> stratégie MSISF</a:t>
                      </a:r>
                      <a:endParaRPr lang="fr-FR" sz="1400" kern="1200" dirty="0">
                        <a:solidFill>
                          <a:schemeClr val="tx1"/>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txBody>
                  <a:tcPr>
                    <a:solidFill>
                      <a:schemeClr val="bg1"/>
                    </a:solidFill>
                  </a:tcPr>
                </a:tc>
                <a:tc>
                  <a:txBody>
                    <a:bodyPr/>
                    <a:lstStyle/>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4</a:t>
                      </a:r>
                    </a:p>
                  </a:txBody>
                  <a:tcPr>
                    <a:solidFill>
                      <a:schemeClr val="bg1"/>
                    </a:solidFill>
                  </a:tcPr>
                </a:tc>
                <a:tc>
                  <a:txBody>
                    <a:bodyPr/>
                    <a:lstStyle/>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4</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marL="0" indent="0" algn="just" defTabSz="457200" rtl="0" eaLnBrk="1" latinLnBrk="0" hangingPunct="1">
                        <a:buFont typeface="Wingdings" panose="05000000000000000000" pitchFamily="2" charset="2"/>
                        <a:buNone/>
                      </a:pPr>
                      <a:r>
                        <a:rPr lang="fr-FR" sz="1400" b="0" kern="1200" dirty="0">
                          <a:solidFill>
                            <a:schemeClr val="tx1"/>
                          </a:solidFill>
                          <a:latin typeface="Calibri" panose="020F0502020204030204" pitchFamily="34" charset="0"/>
                          <a:ea typeface="+mn-ea"/>
                          <a:cs typeface="Calibri" panose="020F0502020204030204" pitchFamily="34" charset="0"/>
                        </a:rPr>
                        <a:t>Etat d’avancement des mécanismes: </a:t>
                      </a:r>
                    </a:p>
                    <a:p>
                      <a:pPr marL="0" indent="0" algn="just" defTabSz="457200" rtl="0" eaLnBrk="1" latinLnBrk="0" hangingPunct="1">
                        <a:buFont typeface="Wingdings" panose="05000000000000000000" pitchFamily="2" charset="2"/>
                        <a:buNone/>
                      </a:pPr>
                      <a:endParaRPr lang="fr-FR" sz="1400" b="0" kern="1200" dirty="0">
                        <a:solidFill>
                          <a:srgbClr val="0070C0"/>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baseline="0" dirty="0">
                          <a:solidFill>
                            <a:srgbClr val="C00000"/>
                          </a:solidFill>
                          <a:latin typeface="Calibri" panose="020F0502020204030204" pitchFamily="34" charset="0"/>
                          <a:ea typeface="+mn-ea"/>
                          <a:cs typeface="Calibri" panose="020F0502020204030204" pitchFamily="34" charset="0"/>
                        </a:rPr>
                        <a:t>Non entamée</a:t>
                      </a: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Validation de la phase 3: rapport PA national </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Phase 3 en cours: Formation des techniciens de 10 communes</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Discussion sur le projet de convention tripartite</a:t>
                      </a: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baseline="0" dirty="0">
                          <a:solidFill>
                            <a:srgbClr val="C00000"/>
                          </a:solidFill>
                          <a:latin typeface="Calibri" panose="020F0502020204030204" pitchFamily="34" charset="0"/>
                          <a:ea typeface="+mn-ea"/>
                          <a:cs typeface="Calibri" panose="020F0502020204030204" pitchFamily="34" charset="0"/>
                        </a:rPr>
                        <a:t>Non entamé</a:t>
                      </a:r>
                    </a:p>
                  </a:txBody>
                  <a:tcPr>
                    <a:solidFill>
                      <a:schemeClr val="bg1"/>
                    </a:solidFill>
                  </a:tcPr>
                </a:tc>
                <a:extLst>
                  <a:ext uri="{0D108BD9-81ED-4DB2-BD59-A6C34878D82A}">
                    <a16:rowId xmlns:a16="http://schemas.microsoft.com/office/drawing/2014/main" val="2990541448"/>
                  </a:ext>
                </a:extLst>
              </a:tr>
            </a:tbl>
          </a:graphicData>
        </a:graphic>
      </p:graphicFrame>
    </p:spTree>
    <p:extLst>
      <p:ext uri="{BB962C8B-B14F-4D97-AF65-F5344CB8AC3E}">
        <p14:creationId xmlns:p14="http://schemas.microsoft.com/office/powerpoint/2010/main" val="2942939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70A747FF-190F-43E1-B34E-DE2FBAA0EA91}"/>
              </a:ext>
            </a:extLst>
          </p:cNvPr>
          <p:cNvGraphicFramePr>
            <a:graphicFrameLocks noGrp="1"/>
          </p:cNvGraphicFramePr>
          <p:nvPr>
            <p:extLst>
              <p:ext uri="{D42A27DB-BD31-4B8C-83A1-F6EECF244321}">
                <p14:modId xmlns:p14="http://schemas.microsoft.com/office/powerpoint/2010/main" val="3614163166"/>
              </p:ext>
            </p:extLst>
          </p:nvPr>
        </p:nvGraphicFramePr>
        <p:xfrm>
          <a:off x="839118" y="1371600"/>
          <a:ext cx="8609682" cy="5334000"/>
        </p:xfrm>
        <a:graphic>
          <a:graphicData uri="http://schemas.openxmlformats.org/drawingml/2006/table">
            <a:tbl>
              <a:tblPr firstRow="1" bandRow="1">
                <a:tableStyleId>{0E3FDE45-AF77-4B5C-9715-49D594BDF05E}</a:tableStyleId>
              </a:tblPr>
              <a:tblGrid>
                <a:gridCol w="2285082">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4"/>
                    </a:ext>
                  </a:extLst>
                </a:gridCol>
                <a:gridCol w="3276600">
                  <a:extLst>
                    <a:ext uri="{9D8B030D-6E8A-4147-A177-3AD203B41FA5}">
                      <a16:colId xmlns:a16="http://schemas.microsoft.com/office/drawing/2014/main" val="20005"/>
                    </a:ext>
                  </a:extLst>
                </a:gridCol>
              </a:tblGrid>
              <a:tr h="599680">
                <a:tc gridSpan="5">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Produit 2:  </a:t>
                      </a:r>
                      <a:r>
                        <a:rPr lang="fr-FR" sz="1600" b="1" kern="1200" dirty="0">
                          <a:solidFill>
                            <a:srgbClr val="0070C0"/>
                          </a:solidFill>
                          <a:effectLst/>
                          <a:latin typeface="Calibri" panose="020F0502020204030204" pitchFamily="34" charset="0"/>
                          <a:ea typeface="+mn-ea"/>
                          <a:cs typeface="Calibri" panose="020F0502020204030204" pitchFamily="34" charset="0"/>
                        </a:rPr>
                        <a:t>Des connaissances dans le domaine du handicap et du genre en vue de l’aide à la décision en matière de protection sociale sont produites</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104675">
                <a:tc>
                  <a:txBody>
                    <a:bodyPr/>
                    <a:lstStyle/>
                    <a:p>
                      <a:pPr algn="just"/>
                      <a:r>
                        <a:rPr lang="fr-FR" sz="1600" b="1" dirty="0">
                          <a:latin typeface="Calibri" panose="020F0502020204030204" pitchFamily="34" charset="0"/>
                          <a:cs typeface="Calibri" panose="020F0502020204030204" pitchFamily="34" charset="0"/>
                        </a:rPr>
                        <a:t>Indicateurs</a:t>
                      </a:r>
                    </a:p>
                  </a:txBody>
                  <a:tcPr>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2024</a:t>
                      </a:r>
                    </a:p>
                    <a:p>
                      <a:pPr algn="just"/>
                      <a:endParaRPr lang="fr-FR" sz="1600" b="1" dirty="0">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just"/>
                      <a:r>
                        <a:rPr lang="fr-FR" sz="1600" b="1" dirty="0">
                          <a:latin typeface="Calibri" panose="020F0502020204030204" pitchFamily="34" charset="0"/>
                          <a:cs typeface="Calibri" panose="020F0502020204030204" pitchFamily="34" charset="0"/>
                        </a:rPr>
                        <a:t>GAP </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 </a:t>
                      </a:r>
                      <a:r>
                        <a:rPr lang="fr-FR" sz="1600" b="1" dirty="0">
                          <a:solidFill>
                            <a:srgbClr val="0070C0"/>
                          </a:solidFill>
                          <a:latin typeface="Calibri" panose="020F0502020204030204" pitchFamily="34" charset="0"/>
                          <a:cs typeface="Calibri" panose="020F0502020204030204" pitchFamily="34" charset="0"/>
                        </a:rPr>
                        <a:t>Résultat</a:t>
                      </a:r>
                      <a:r>
                        <a:rPr lang="fr-FR" sz="1600" b="1" baseline="0" dirty="0">
                          <a:solidFill>
                            <a:srgbClr val="0070C0"/>
                          </a:solidFill>
                          <a:latin typeface="Calibri" panose="020F0502020204030204" pitchFamily="34" charset="0"/>
                          <a:cs typeface="Calibri" panose="020F0502020204030204" pitchFamily="34" charset="0"/>
                        </a:rPr>
                        <a:t> - cible</a:t>
                      </a:r>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Source de vérification </a:t>
                      </a:r>
                    </a:p>
                    <a:p>
                      <a:pPr algn="just"/>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1"/>
                  </a:ext>
                </a:extLst>
              </a:tr>
              <a:tr h="3629645">
                <a:tc>
                  <a:txBody>
                    <a:bodyPr/>
                    <a:lstStyle/>
                    <a:p>
                      <a:pPr algn="just"/>
                      <a:r>
                        <a:rPr lang="fr-FR" sz="1400" b="1" kern="1200" dirty="0" err="1">
                          <a:solidFill>
                            <a:schemeClr val="tx1"/>
                          </a:solidFill>
                          <a:latin typeface="Calibri" panose="020F0502020204030204" pitchFamily="34" charset="0"/>
                          <a:ea typeface="+mn-ea"/>
                          <a:cs typeface="Calibri" panose="020F0502020204030204" pitchFamily="34" charset="0"/>
                        </a:rPr>
                        <a:t>Nbre</a:t>
                      </a:r>
                      <a:r>
                        <a:rPr lang="fr-FR" sz="1400" b="1" kern="1200" dirty="0">
                          <a:solidFill>
                            <a:schemeClr val="tx1"/>
                          </a:solidFill>
                          <a:latin typeface="Calibri" panose="020F0502020204030204" pitchFamily="34" charset="0"/>
                          <a:ea typeface="+mn-ea"/>
                          <a:cs typeface="Calibri" panose="020F0502020204030204" pitchFamily="34" charset="0"/>
                        </a:rPr>
                        <a:t> d’outils élaborés et utilisés</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Inventaire textes juridiques/capacité juridique;</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Audit associations enfants SH;</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Maintenance corrective et évolutive « </a:t>
                      </a:r>
                      <a:r>
                        <a:rPr lang="fr-FR" sz="1400" kern="1200" dirty="0" err="1">
                          <a:solidFill>
                            <a:schemeClr val="tx1"/>
                          </a:solidFill>
                          <a:latin typeface="Calibri" panose="020F0502020204030204" pitchFamily="34" charset="0"/>
                          <a:ea typeface="+mn-ea"/>
                          <a:cs typeface="Calibri" panose="020F0502020204030204" pitchFamily="34" charset="0"/>
                        </a:rPr>
                        <a:t>Khadamaty</a:t>
                      </a:r>
                      <a:r>
                        <a:rPr lang="fr-FR" sz="1400" kern="1200" dirty="0">
                          <a:solidFill>
                            <a:schemeClr val="tx1"/>
                          </a:solidFill>
                          <a:latin typeface="Calibri" panose="020F0502020204030204" pitchFamily="34" charset="0"/>
                          <a:ea typeface="+mn-ea"/>
                          <a:cs typeface="Calibri" panose="020F0502020204030204" pitchFamily="34" charset="0"/>
                        </a:rPr>
                        <a:t> »;</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Accessibilité services pôle</a:t>
                      </a:r>
                      <a:r>
                        <a:rPr lang="fr-FR" sz="1400" kern="1200" baseline="0" dirty="0">
                          <a:solidFill>
                            <a:schemeClr val="tx1"/>
                          </a:solidFill>
                          <a:latin typeface="Calibri" panose="020F0502020204030204" pitchFamily="34" charset="0"/>
                          <a:ea typeface="+mn-ea"/>
                          <a:cs typeface="Calibri" panose="020F0502020204030204" pitchFamily="34" charset="0"/>
                        </a:rPr>
                        <a:t> social;</a:t>
                      </a:r>
                    </a:p>
                    <a:p>
                      <a:pPr marL="0" indent="0" algn="just">
                        <a:buFont typeface="Wingdings" panose="05000000000000000000" pitchFamily="2" charset="2"/>
                        <a:buNone/>
                      </a:pPr>
                      <a:endParaRPr lang="fr-FR" sz="800" kern="1200" baseline="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baseline="0" dirty="0">
                          <a:solidFill>
                            <a:schemeClr val="tx1"/>
                          </a:solidFill>
                          <a:latin typeface="Calibri" panose="020F0502020204030204" pitchFamily="34" charset="0"/>
                          <a:ea typeface="+mn-ea"/>
                          <a:cs typeface="Calibri" panose="020F0502020204030204" pitchFamily="34" charset="0"/>
                        </a:rPr>
                        <a:t>Congrès Arabo-Africain sur handicap;</a:t>
                      </a:r>
                    </a:p>
                    <a:p>
                      <a:pPr marL="285750" indent="-285750" algn="just">
                        <a:buFont typeface="Wingdings" panose="05000000000000000000" pitchFamily="2" charset="2"/>
                        <a:buChar char="§"/>
                      </a:pPr>
                      <a:r>
                        <a:rPr lang="fr-FR" sz="1400" kern="1200" baseline="0" dirty="0">
                          <a:solidFill>
                            <a:schemeClr val="tx1"/>
                          </a:solidFill>
                          <a:latin typeface="Calibri" panose="020F0502020204030204" pitchFamily="34" charset="0"/>
                          <a:ea typeface="+mn-ea"/>
                          <a:cs typeface="Calibri" panose="020F0502020204030204" pitchFamily="34" charset="0"/>
                        </a:rPr>
                        <a:t>Analyse ODD/Genre et handicap.</a:t>
                      </a:r>
                      <a:endParaRPr lang="fr-FR" sz="1400" kern="1200" dirty="0">
                        <a:solidFill>
                          <a:schemeClr val="tx1"/>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txBody>
                  <a:tcPr>
                    <a:solidFill>
                      <a:schemeClr val="bg1"/>
                    </a:solidFill>
                  </a:tcPr>
                </a:tc>
                <a:tc>
                  <a:txBody>
                    <a:bodyPr/>
                    <a:lstStyle/>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5</a:t>
                      </a:r>
                    </a:p>
                  </a:txBody>
                  <a:tcPr>
                    <a:solidFill>
                      <a:schemeClr val="bg1"/>
                    </a:solidFill>
                  </a:tcPr>
                </a:tc>
                <a:tc>
                  <a:txBody>
                    <a:bodyPr/>
                    <a:lstStyle/>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5</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marL="0" indent="0" algn="just" defTabSz="457200" rtl="0" eaLnBrk="1" latinLnBrk="0" hangingPunct="1">
                        <a:buFont typeface="Wingdings" panose="05000000000000000000" pitchFamily="2" charset="2"/>
                        <a:buNone/>
                      </a:pPr>
                      <a:r>
                        <a:rPr lang="fr-FR" sz="1400" b="0" kern="1200" dirty="0">
                          <a:solidFill>
                            <a:schemeClr val="tx1"/>
                          </a:solidFill>
                          <a:latin typeface="Calibri" panose="020F0502020204030204" pitchFamily="34" charset="0"/>
                          <a:ea typeface="+mn-ea"/>
                          <a:cs typeface="Calibri" panose="020F0502020204030204" pitchFamily="34" charset="0"/>
                        </a:rPr>
                        <a:t>Etat d’avancement de ces outils: </a:t>
                      </a:r>
                    </a:p>
                    <a:p>
                      <a:pPr marL="0" indent="0" algn="just" defTabSz="457200" rtl="0" eaLnBrk="1" latinLnBrk="0" hangingPunct="1">
                        <a:buFont typeface="Wingdings" panose="05000000000000000000" pitchFamily="2" charset="2"/>
                        <a:buNone/>
                      </a:pPr>
                      <a:endParaRPr lang="fr-FR" sz="1400" b="0" kern="1200" dirty="0">
                        <a:solidFill>
                          <a:srgbClr val="0070C0"/>
                        </a:solidFill>
                        <a:latin typeface="Calibri" panose="020F0502020204030204" pitchFamily="34" charset="0"/>
                        <a:ea typeface="+mn-ea"/>
                        <a:cs typeface="Calibri" panose="020F0502020204030204" pitchFamily="34" charset="0"/>
                      </a:endParaRPr>
                    </a:p>
                    <a:p>
                      <a:pPr marL="285750" marR="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dirty="0">
                          <a:solidFill>
                            <a:schemeClr val="tx1"/>
                          </a:solidFill>
                          <a:latin typeface="Calibri" panose="020F0502020204030204" pitchFamily="34" charset="0"/>
                          <a:ea typeface="+mn-ea"/>
                          <a:cs typeface="Calibri" panose="020F0502020204030204" pitchFamily="34" charset="0"/>
                        </a:rPr>
                        <a:t>Publication en cours de l’étude</a:t>
                      </a:r>
                      <a:endParaRPr lang="fr-FR" sz="1400" b="0" dirty="0">
                        <a:solidFill>
                          <a:schemeClr val="tx1"/>
                        </a:solidFill>
                        <a:latin typeface="Calibri" panose="020F0502020204030204" pitchFamily="34" charset="0"/>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dirty="0">
                          <a:solidFill>
                            <a:schemeClr val="tx1"/>
                          </a:solidFill>
                          <a:latin typeface="Calibri" panose="020F0502020204030204" pitchFamily="34" charset="0"/>
                          <a:ea typeface="+mn-ea"/>
                          <a:cs typeface="Calibri" panose="020F0502020204030204" pitchFamily="34" charset="0"/>
                        </a:rPr>
                        <a:t>Infructueux (Session d’information)</a:t>
                      </a:r>
                      <a:endParaRPr lang="fr-FR" sz="1400" b="0" dirty="0">
                        <a:solidFill>
                          <a:schemeClr val="tx1"/>
                        </a:solidFill>
                        <a:latin typeface="Calibri" panose="020F0502020204030204" pitchFamily="34" charset="0"/>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En continu</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Plans topo effectués et validation du rapport d’inventaire</a:t>
                      </a: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800" b="1"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baseline="0" dirty="0">
                          <a:solidFill>
                            <a:srgbClr val="C00000"/>
                          </a:solidFill>
                          <a:latin typeface="Calibri" panose="020F0502020204030204" pitchFamily="34" charset="0"/>
                          <a:ea typeface="+mn-ea"/>
                          <a:cs typeface="Calibri" panose="020F0502020204030204" pitchFamily="34" charset="0"/>
                        </a:rPr>
                        <a:t>Non entamé</a:t>
                      </a: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1" kern="1200" baseline="0" dirty="0">
                          <a:solidFill>
                            <a:srgbClr val="C00000"/>
                          </a:solidFill>
                          <a:latin typeface="Calibri" panose="020F0502020204030204" pitchFamily="34" charset="0"/>
                          <a:ea typeface="+mn-ea"/>
                          <a:cs typeface="Calibri" panose="020F0502020204030204" pitchFamily="34" charset="0"/>
                        </a:rPr>
                        <a:t>Non entamée</a:t>
                      </a:r>
                    </a:p>
                  </a:txBody>
                  <a:tcPr>
                    <a:solidFill>
                      <a:schemeClr val="bg1"/>
                    </a:solidFill>
                  </a:tcPr>
                </a:tc>
                <a:extLst>
                  <a:ext uri="{0D108BD9-81ED-4DB2-BD59-A6C34878D82A}">
                    <a16:rowId xmlns:a16="http://schemas.microsoft.com/office/drawing/2014/main" val="2990541448"/>
                  </a:ext>
                </a:extLst>
              </a:tr>
            </a:tbl>
          </a:graphicData>
        </a:graphic>
      </p:graphicFrame>
      <p:grpSp>
        <p:nvGrpSpPr>
          <p:cNvPr id="3" name="Groupe 2"/>
          <p:cNvGrpSpPr/>
          <p:nvPr/>
        </p:nvGrpSpPr>
        <p:grpSpPr>
          <a:xfrm>
            <a:off x="-4011" y="8022"/>
            <a:ext cx="9827240" cy="904676"/>
            <a:chOff x="-4011" y="8022"/>
            <a:chExt cx="9827240" cy="904676"/>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6" name="Image 5"/>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7" name="Connecteur droit 6"/>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ZoneTexte 7"/>
          <p:cNvSpPr txBox="1"/>
          <p:nvPr/>
        </p:nvSpPr>
        <p:spPr>
          <a:xfrm>
            <a:off x="839118" y="264442"/>
            <a:ext cx="5180682" cy="584775"/>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attendus</a:t>
            </a:r>
          </a:p>
        </p:txBody>
      </p:sp>
    </p:spTree>
    <p:extLst>
      <p:ext uri="{BB962C8B-B14F-4D97-AF65-F5344CB8AC3E}">
        <p14:creationId xmlns:p14="http://schemas.microsoft.com/office/powerpoint/2010/main" val="1299742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70A747FF-190F-43E1-B34E-DE2FBAA0EA91}"/>
              </a:ext>
            </a:extLst>
          </p:cNvPr>
          <p:cNvGraphicFramePr>
            <a:graphicFrameLocks noGrp="1"/>
          </p:cNvGraphicFramePr>
          <p:nvPr>
            <p:extLst>
              <p:ext uri="{D42A27DB-BD31-4B8C-83A1-F6EECF244321}">
                <p14:modId xmlns:p14="http://schemas.microsoft.com/office/powerpoint/2010/main" val="1576148538"/>
              </p:ext>
            </p:extLst>
          </p:nvPr>
        </p:nvGraphicFramePr>
        <p:xfrm>
          <a:off x="839118" y="1371600"/>
          <a:ext cx="8609682" cy="5267720"/>
        </p:xfrm>
        <a:graphic>
          <a:graphicData uri="http://schemas.openxmlformats.org/drawingml/2006/table">
            <a:tbl>
              <a:tblPr firstRow="1" bandRow="1">
                <a:tableStyleId>{0E3FDE45-AF77-4B5C-9715-49D594BDF05E}</a:tableStyleId>
              </a:tblPr>
              <a:tblGrid>
                <a:gridCol w="2285082">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4"/>
                    </a:ext>
                  </a:extLst>
                </a:gridCol>
                <a:gridCol w="3276600">
                  <a:extLst>
                    <a:ext uri="{9D8B030D-6E8A-4147-A177-3AD203B41FA5}">
                      <a16:colId xmlns:a16="http://schemas.microsoft.com/office/drawing/2014/main" val="20005"/>
                    </a:ext>
                  </a:extLst>
                </a:gridCol>
              </a:tblGrid>
              <a:tr h="533400">
                <a:tc gridSpan="5">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Produit 3:  </a:t>
                      </a:r>
                      <a:r>
                        <a:rPr lang="fr-FR" sz="1600" b="1" kern="1200" dirty="0">
                          <a:solidFill>
                            <a:srgbClr val="0070C0"/>
                          </a:solidFill>
                          <a:effectLst/>
                          <a:latin typeface="Calibri" panose="020F0502020204030204" pitchFamily="34" charset="0"/>
                          <a:ea typeface="+mn-ea"/>
                          <a:cs typeface="Calibri" panose="020F0502020204030204" pitchFamily="34" charset="0"/>
                        </a:rPr>
                        <a:t>La convergence digitale du pôle social et la veille sociale seront conçues et mises en place </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104675">
                <a:tc>
                  <a:txBody>
                    <a:bodyPr/>
                    <a:lstStyle/>
                    <a:p>
                      <a:pPr algn="just"/>
                      <a:r>
                        <a:rPr lang="fr-FR" sz="1600" b="1" dirty="0">
                          <a:latin typeface="Calibri" panose="020F0502020204030204" pitchFamily="34" charset="0"/>
                          <a:cs typeface="Calibri" panose="020F0502020204030204" pitchFamily="34" charset="0"/>
                        </a:rPr>
                        <a:t>Indicateurs</a:t>
                      </a:r>
                    </a:p>
                  </a:txBody>
                  <a:tcPr>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2024</a:t>
                      </a:r>
                    </a:p>
                    <a:p>
                      <a:pPr algn="just"/>
                      <a:endParaRPr lang="fr-FR" sz="1600" b="1" dirty="0">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just"/>
                      <a:r>
                        <a:rPr lang="fr-FR" sz="1600" b="1" dirty="0">
                          <a:latin typeface="Calibri" panose="020F0502020204030204" pitchFamily="34" charset="0"/>
                          <a:cs typeface="Calibri" panose="020F0502020204030204" pitchFamily="34" charset="0"/>
                        </a:rPr>
                        <a:t>GAP </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 </a:t>
                      </a:r>
                      <a:r>
                        <a:rPr lang="fr-FR" sz="1600" b="1" dirty="0">
                          <a:solidFill>
                            <a:srgbClr val="0070C0"/>
                          </a:solidFill>
                          <a:latin typeface="Calibri" panose="020F0502020204030204" pitchFamily="34" charset="0"/>
                          <a:cs typeface="Calibri" panose="020F0502020204030204" pitchFamily="34" charset="0"/>
                        </a:rPr>
                        <a:t>Résultat</a:t>
                      </a:r>
                      <a:r>
                        <a:rPr lang="fr-FR" sz="1600" b="1" baseline="0" dirty="0">
                          <a:solidFill>
                            <a:srgbClr val="0070C0"/>
                          </a:solidFill>
                          <a:latin typeface="Calibri" panose="020F0502020204030204" pitchFamily="34" charset="0"/>
                          <a:cs typeface="Calibri" panose="020F0502020204030204" pitchFamily="34" charset="0"/>
                        </a:rPr>
                        <a:t> - cible</a:t>
                      </a:r>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Source de vérification </a:t>
                      </a:r>
                    </a:p>
                    <a:p>
                      <a:pPr algn="just"/>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1"/>
                  </a:ext>
                </a:extLst>
              </a:tr>
              <a:tr h="3629645">
                <a:tc>
                  <a:txBody>
                    <a:bodyPr/>
                    <a:lstStyle/>
                    <a:p>
                      <a:pPr algn="just"/>
                      <a:r>
                        <a:rPr lang="fr-FR" sz="1400" b="1" kern="1200" dirty="0" err="1">
                          <a:solidFill>
                            <a:schemeClr val="tx1"/>
                          </a:solidFill>
                          <a:latin typeface="Calibri" panose="020F0502020204030204" pitchFamily="34" charset="0"/>
                          <a:ea typeface="+mn-ea"/>
                          <a:cs typeface="Calibri" panose="020F0502020204030204" pitchFamily="34" charset="0"/>
                        </a:rPr>
                        <a:t>Nbre</a:t>
                      </a:r>
                      <a:r>
                        <a:rPr lang="fr-FR" sz="1400" b="1" kern="1200" dirty="0">
                          <a:solidFill>
                            <a:schemeClr val="tx1"/>
                          </a:solidFill>
                          <a:latin typeface="Calibri" panose="020F0502020204030204" pitchFamily="34" charset="0"/>
                          <a:ea typeface="+mn-ea"/>
                          <a:cs typeface="Calibri" panose="020F0502020204030204" pitchFamily="34" charset="0"/>
                        </a:rPr>
                        <a:t> de plateformes digitalisées revues et mises en place</a:t>
                      </a:r>
                    </a:p>
                    <a:p>
                      <a:pPr algn="just"/>
                      <a:endParaRPr lang="fr-FR" sz="1400" b="1"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Stratégie de la transformation digitale du MSISF</a:t>
                      </a:r>
                    </a:p>
                    <a:p>
                      <a:pPr marL="0" indent="0" algn="just">
                        <a:buFont typeface="Wingdings" panose="05000000000000000000" pitchFamily="2" charset="2"/>
                        <a:buNone/>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Refonte du site web du MSISF intégrant l'accessibilité numérique pour PSH</a:t>
                      </a:r>
                    </a:p>
                  </a:txBody>
                  <a:tcPr>
                    <a:solidFill>
                      <a:schemeClr val="bg1"/>
                    </a:solidFill>
                  </a:tcPr>
                </a:tc>
                <a:tc>
                  <a:txBody>
                    <a:bodyPr/>
                    <a:lstStyle/>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txBody>
                  <a:tcPr>
                    <a:solidFill>
                      <a:schemeClr val="bg1"/>
                    </a:solidFill>
                  </a:tcPr>
                </a:tc>
                <a:tc>
                  <a:txBody>
                    <a:bodyPr/>
                    <a:lstStyle/>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2</a:t>
                      </a: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2</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txBody>
                  <a:tcPr>
                    <a:solidFill>
                      <a:schemeClr val="bg1"/>
                    </a:solidFill>
                  </a:tcPr>
                </a:tc>
                <a:tc>
                  <a:txBody>
                    <a:bodyPr/>
                    <a:lstStyle/>
                    <a:p>
                      <a:pPr marL="0" indent="0" algn="just" defTabSz="457200" rtl="0" eaLnBrk="1" latinLnBrk="0" hangingPunct="1">
                        <a:buFont typeface="Wingdings" panose="05000000000000000000" pitchFamily="2" charset="2"/>
                        <a:buNone/>
                      </a:pPr>
                      <a:r>
                        <a:rPr lang="fr-FR" sz="1400" b="0" kern="1200" dirty="0">
                          <a:solidFill>
                            <a:schemeClr val="tx1"/>
                          </a:solidFill>
                          <a:latin typeface="Calibri" panose="020F0502020204030204" pitchFamily="34" charset="0"/>
                          <a:ea typeface="+mn-ea"/>
                          <a:cs typeface="Calibri" panose="020F0502020204030204" pitchFamily="34" charset="0"/>
                        </a:rPr>
                        <a:t>Etat d’avancement de ces plateformes: </a:t>
                      </a:r>
                    </a:p>
                    <a:p>
                      <a:pPr marL="0" indent="0" algn="just" defTabSz="457200" rtl="0" eaLnBrk="1" latinLnBrk="0" hangingPunct="1">
                        <a:buFont typeface="Wingdings" panose="05000000000000000000" pitchFamily="2" charset="2"/>
                        <a:buNone/>
                      </a:pPr>
                      <a:endParaRPr lang="fr-FR" sz="1400" b="0" kern="1200" dirty="0">
                        <a:solidFill>
                          <a:srgbClr val="0070C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dirty="0">
                          <a:solidFill>
                            <a:schemeClr val="tx1"/>
                          </a:solidFill>
                          <a:latin typeface="Calibri" panose="020F0502020204030204" pitchFamily="34" charset="0"/>
                          <a:ea typeface="+mn-ea"/>
                          <a:cs typeface="Calibri" panose="020F0502020204030204" pitchFamily="34" charset="0"/>
                        </a:rPr>
                        <a:t>Contractualisation en cours</a:t>
                      </a:r>
                      <a:endParaRPr lang="fr-FR" sz="1400" b="0" dirty="0">
                        <a:solidFill>
                          <a:schemeClr val="tx1"/>
                        </a:solidFill>
                        <a:latin typeface="Calibri" panose="020F0502020204030204" pitchFamily="34" charset="0"/>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dirty="0">
                          <a:solidFill>
                            <a:schemeClr val="tx1"/>
                          </a:solidFill>
                          <a:latin typeface="Calibri" panose="020F0502020204030204" pitchFamily="34" charset="0"/>
                          <a:ea typeface="+mn-ea"/>
                          <a:cs typeface="Calibri" panose="020F0502020204030204" pitchFamily="34" charset="0"/>
                        </a:rPr>
                        <a:t>Contractualisation en cours</a:t>
                      </a:r>
                      <a:endParaRPr lang="fr-FR" sz="1400" b="0" dirty="0">
                        <a:solidFill>
                          <a:schemeClr val="tx1"/>
                        </a:solidFill>
                        <a:latin typeface="Calibri" panose="020F0502020204030204" pitchFamily="34" charset="0"/>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txBody>
                  <a:tcPr>
                    <a:solidFill>
                      <a:schemeClr val="bg1"/>
                    </a:solidFill>
                  </a:tcPr>
                </a:tc>
                <a:extLst>
                  <a:ext uri="{0D108BD9-81ED-4DB2-BD59-A6C34878D82A}">
                    <a16:rowId xmlns:a16="http://schemas.microsoft.com/office/drawing/2014/main" val="2990541448"/>
                  </a:ext>
                </a:extLst>
              </a:tr>
            </a:tbl>
          </a:graphicData>
        </a:graphic>
      </p:graphicFrame>
      <p:grpSp>
        <p:nvGrpSpPr>
          <p:cNvPr id="3" name="Groupe 2"/>
          <p:cNvGrpSpPr/>
          <p:nvPr/>
        </p:nvGrpSpPr>
        <p:grpSpPr>
          <a:xfrm>
            <a:off x="-4011" y="8022"/>
            <a:ext cx="9827240" cy="904676"/>
            <a:chOff x="-4011" y="8022"/>
            <a:chExt cx="9827240" cy="904676"/>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6" name="Image 5"/>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7" name="Connecteur droit 6"/>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ZoneTexte 7"/>
          <p:cNvSpPr txBox="1"/>
          <p:nvPr/>
        </p:nvSpPr>
        <p:spPr>
          <a:xfrm>
            <a:off x="839118" y="264442"/>
            <a:ext cx="5180682" cy="584775"/>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attendus</a:t>
            </a:r>
          </a:p>
        </p:txBody>
      </p:sp>
    </p:spTree>
    <p:extLst>
      <p:ext uri="{BB962C8B-B14F-4D97-AF65-F5344CB8AC3E}">
        <p14:creationId xmlns:p14="http://schemas.microsoft.com/office/powerpoint/2010/main" val="4091978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70A747FF-190F-43E1-B34E-DE2FBAA0EA91}"/>
              </a:ext>
            </a:extLst>
          </p:cNvPr>
          <p:cNvGraphicFramePr>
            <a:graphicFrameLocks noGrp="1"/>
          </p:cNvGraphicFramePr>
          <p:nvPr>
            <p:extLst>
              <p:ext uri="{D42A27DB-BD31-4B8C-83A1-F6EECF244321}">
                <p14:modId xmlns:p14="http://schemas.microsoft.com/office/powerpoint/2010/main" val="2213188508"/>
              </p:ext>
            </p:extLst>
          </p:nvPr>
        </p:nvGraphicFramePr>
        <p:xfrm>
          <a:off x="839118" y="1219200"/>
          <a:ext cx="8609682" cy="5646195"/>
        </p:xfrm>
        <a:graphic>
          <a:graphicData uri="http://schemas.openxmlformats.org/drawingml/2006/table">
            <a:tbl>
              <a:tblPr firstRow="1" bandRow="1">
                <a:tableStyleId>{0E3FDE45-AF77-4B5C-9715-49D594BDF05E}</a:tableStyleId>
              </a:tblPr>
              <a:tblGrid>
                <a:gridCol w="2285082">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4"/>
                    </a:ext>
                  </a:extLst>
                </a:gridCol>
                <a:gridCol w="3276600">
                  <a:extLst>
                    <a:ext uri="{9D8B030D-6E8A-4147-A177-3AD203B41FA5}">
                      <a16:colId xmlns:a16="http://schemas.microsoft.com/office/drawing/2014/main" val="20005"/>
                    </a:ext>
                  </a:extLst>
                </a:gridCol>
              </a:tblGrid>
              <a:tr h="533400">
                <a:tc gridSpan="5">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latin typeface="Calibri" panose="020F0502020204030204" pitchFamily="34" charset="0"/>
                          <a:cs typeface="Calibri" panose="020F0502020204030204" pitchFamily="34" charset="0"/>
                        </a:rPr>
                        <a:t>Produit 4:  </a:t>
                      </a:r>
                      <a:r>
                        <a:rPr lang="fr-FR" sz="1600" b="1" kern="1200" dirty="0">
                          <a:solidFill>
                            <a:srgbClr val="0070C0"/>
                          </a:solidFill>
                          <a:effectLst/>
                          <a:latin typeface="Calibri" panose="020F0502020204030204" pitchFamily="34" charset="0"/>
                          <a:ea typeface="+mn-ea"/>
                          <a:cs typeface="Calibri" panose="020F0502020204030204" pitchFamily="34" charset="0"/>
                        </a:rPr>
                        <a:t>De bonnes pratiques, communication et plaidoyer en faveur de la promotion des droits de la population cible, avec les autres programmes nationaux en faveur du développement durable sont échangés et partagés</a:t>
                      </a: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104675">
                <a:tc>
                  <a:txBody>
                    <a:bodyPr/>
                    <a:lstStyle/>
                    <a:p>
                      <a:pPr algn="just"/>
                      <a:r>
                        <a:rPr lang="fr-FR" sz="1600" b="1" dirty="0">
                          <a:latin typeface="Calibri" panose="020F0502020204030204" pitchFamily="34" charset="0"/>
                          <a:cs typeface="Calibri" panose="020F0502020204030204" pitchFamily="34" charset="0"/>
                        </a:rPr>
                        <a:t>Indicateurs</a:t>
                      </a:r>
                    </a:p>
                  </a:txBody>
                  <a:tcPr>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2024</a:t>
                      </a:r>
                    </a:p>
                    <a:p>
                      <a:pPr algn="just"/>
                      <a:endParaRPr lang="fr-FR" sz="1600" b="1" dirty="0">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Résultats cibles en 2025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just"/>
                      <a:r>
                        <a:rPr lang="fr-FR" sz="1600" b="1" dirty="0">
                          <a:latin typeface="Calibri" panose="020F0502020204030204" pitchFamily="34" charset="0"/>
                          <a:cs typeface="Calibri" panose="020F0502020204030204" pitchFamily="34" charset="0"/>
                        </a:rPr>
                        <a:t>GAP </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 </a:t>
                      </a:r>
                      <a:r>
                        <a:rPr lang="fr-FR" sz="1600" b="1" dirty="0">
                          <a:solidFill>
                            <a:srgbClr val="0070C0"/>
                          </a:solidFill>
                          <a:latin typeface="Calibri" panose="020F0502020204030204" pitchFamily="34" charset="0"/>
                          <a:cs typeface="Calibri" panose="020F0502020204030204" pitchFamily="34" charset="0"/>
                        </a:rPr>
                        <a:t>Résultat</a:t>
                      </a:r>
                      <a:r>
                        <a:rPr lang="fr-FR" sz="1600" b="1" baseline="0" dirty="0">
                          <a:solidFill>
                            <a:srgbClr val="0070C0"/>
                          </a:solidFill>
                          <a:latin typeface="Calibri" panose="020F0502020204030204" pitchFamily="34" charset="0"/>
                          <a:cs typeface="Calibri" panose="020F0502020204030204" pitchFamily="34" charset="0"/>
                        </a:rPr>
                        <a:t> - cible</a:t>
                      </a:r>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cs typeface="Calibri" panose="020F0502020204030204" pitchFamily="34" charset="0"/>
                        </a:rPr>
                        <a:t>Source de vérification </a:t>
                      </a:r>
                    </a:p>
                    <a:p>
                      <a:pPr algn="just"/>
                      <a:endParaRPr lang="fr-FR" sz="1600" b="1" dirty="0">
                        <a:solidFill>
                          <a:srgbClr val="0070C0"/>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1"/>
                  </a:ext>
                </a:extLst>
              </a:tr>
              <a:tr h="3629645">
                <a:tc>
                  <a:txBody>
                    <a:bodyPr/>
                    <a:lstStyle/>
                    <a:p>
                      <a:pPr algn="just"/>
                      <a:r>
                        <a:rPr lang="fr-FR" sz="1400" b="1" kern="1200" dirty="0">
                          <a:solidFill>
                            <a:schemeClr val="tx1"/>
                          </a:solidFill>
                          <a:latin typeface="Calibri" panose="020F0502020204030204" pitchFamily="34" charset="0"/>
                          <a:ea typeface="+mn-ea"/>
                          <a:cs typeface="Calibri" panose="020F0502020204030204" pitchFamily="34" charset="0"/>
                        </a:rPr>
                        <a:t>Nbre de </a:t>
                      </a:r>
                      <a:r>
                        <a:rPr lang="fr-FR" sz="1400" b="1" kern="1200" dirty="0" err="1">
                          <a:solidFill>
                            <a:schemeClr val="tx1"/>
                          </a:solidFill>
                          <a:latin typeface="Calibri" panose="020F0502020204030204" pitchFamily="34" charset="0"/>
                          <a:ea typeface="+mn-ea"/>
                          <a:cs typeface="Calibri" panose="020F0502020204030204" pitchFamily="34" charset="0"/>
                        </a:rPr>
                        <a:t>bénéficaires</a:t>
                      </a:r>
                      <a:r>
                        <a:rPr lang="fr-FR" sz="1400" b="1" kern="1200" baseline="0" dirty="0">
                          <a:solidFill>
                            <a:schemeClr val="tx1"/>
                          </a:solidFill>
                          <a:latin typeface="Calibri" panose="020F0502020204030204" pitchFamily="34" charset="0"/>
                          <a:ea typeface="+mn-ea"/>
                          <a:cs typeface="Calibri" panose="020F0502020204030204" pitchFamily="34" charset="0"/>
                        </a:rPr>
                        <a:t> formés et sensibilisés et nbre de documents évalués</a:t>
                      </a:r>
                    </a:p>
                    <a:p>
                      <a:pPr algn="just"/>
                      <a:endParaRPr lang="fr-FR" sz="1400" b="1" kern="1200" baseline="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Campagne sensibilisation handicap</a:t>
                      </a:r>
                    </a:p>
                    <a:p>
                      <a:pPr marL="0" indent="0" algn="just">
                        <a:buFont typeface="Wingdings" panose="05000000000000000000" pitchFamily="2" charset="2"/>
                        <a:buNone/>
                      </a:pPr>
                      <a:endParaRPr lang="fr-FR" sz="1400" kern="1200" dirty="0">
                        <a:solidFill>
                          <a:schemeClr val="tx1"/>
                        </a:solidFill>
                        <a:latin typeface="Calibri" panose="020F0502020204030204" pitchFamily="34" charset="0"/>
                        <a:ea typeface="+mn-ea"/>
                        <a:cs typeface="Calibri" panose="020F0502020204030204" pitchFamily="34" charset="0"/>
                      </a:endParaRP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Capsules pédagogiques sur RAAFIQ</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Evaluation du programme PIPSH</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Renforcement et consolidation de l'équipe du MSISF</a:t>
                      </a:r>
                    </a:p>
                    <a:p>
                      <a:pPr marL="285750" indent="-285750" algn="just">
                        <a:buFont typeface="Wingdings" panose="05000000000000000000" pitchFamily="2" charset="2"/>
                        <a:buChar char="§"/>
                      </a:pPr>
                      <a:r>
                        <a:rPr lang="fr-FR" sz="1400" kern="1200" dirty="0">
                          <a:solidFill>
                            <a:schemeClr val="tx1"/>
                          </a:solidFill>
                          <a:latin typeface="Calibri" panose="020F0502020204030204" pitchFamily="34" charset="0"/>
                          <a:ea typeface="+mn-ea"/>
                          <a:cs typeface="Calibri" panose="020F0502020204030204" pitchFamily="34" charset="0"/>
                        </a:rPr>
                        <a:t>Conseil technique, assurance qualité et gestion rapprochée</a:t>
                      </a:r>
                    </a:p>
                  </a:txBody>
                  <a:tcPr>
                    <a:solidFill>
                      <a:schemeClr val="bg1"/>
                    </a:solidFill>
                  </a:tcPr>
                </a:tc>
                <a:tc>
                  <a:txBody>
                    <a:bodyPr/>
                    <a:lstStyle/>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r>
                        <a:rPr lang="fr-FR" sz="1400" dirty="0">
                          <a:latin typeface="Calibri" panose="020F0502020204030204" pitchFamily="34" charset="0"/>
                          <a:cs typeface="Calibri" panose="020F0502020204030204" pitchFamily="34" charset="0"/>
                        </a:rPr>
                        <a:t>0</a:t>
                      </a:r>
                    </a:p>
                    <a:p>
                      <a:pPr algn="ctr"/>
                      <a:endParaRPr lang="fr-FR" sz="1400" dirty="0">
                        <a:latin typeface="Calibri" panose="020F0502020204030204" pitchFamily="34" charset="0"/>
                        <a:cs typeface="Calibri" panose="020F0502020204030204" pitchFamily="34" charset="0"/>
                      </a:endParaRPr>
                    </a:p>
                    <a:p>
                      <a:pPr algn="ctr"/>
                      <a:endParaRPr lang="fr-FR" sz="1400" dirty="0">
                        <a:latin typeface="Calibri" panose="020F0502020204030204" pitchFamily="34" charset="0"/>
                        <a:cs typeface="Calibri" panose="020F0502020204030204" pitchFamily="34" charset="0"/>
                      </a:endParaRPr>
                    </a:p>
                    <a:p>
                      <a:pPr algn="ctr"/>
                      <a:r>
                        <a:rPr lang="fr-FR" sz="1400" dirty="0">
                          <a:latin typeface="Calibri" panose="020F0502020204030204" pitchFamily="34" charset="0"/>
                          <a:cs typeface="Calibri" panose="020F0502020204030204" pitchFamily="34" charset="0"/>
                        </a:rPr>
                        <a:t>1</a:t>
                      </a:r>
                    </a:p>
                  </a:txBody>
                  <a:tcPr>
                    <a:solidFill>
                      <a:schemeClr val="bg1"/>
                    </a:solidFill>
                  </a:tcPr>
                </a:tc>
                <a:tc>
                  <a:txBody>
                    <a:bodyPr/>
                    <a:lstStyle/>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kern="1200" dirty="0">
                        <a:solidFill>
                          <a:schemeClr val="tx1"/>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kern="1200" dirty="0">
                          <a:solidFill>
                            <a:schemeClr val="tx1"/>
                          </a:solidFill>
                          <a:latin typeface="Calibri" panose="020F0502020204030204" pitchFamily="34" charset="0"/>
                          <a:ea typeface="+mn-ea"/>
                          <a:cs typeface="Calibri" panose="020F0502020204030204" pitchFamily="34" charset="0"/>
                        </a:rPr>
                        <a:t>1</a:t>
                      </a:r>
                    </a:p>
                  </a:txBody>
                  <a:tcPr>
                    <a:solidFill>
                      <a:schemeClr val="bg1"/>
                    </a:solidFill>
                  </a:tcPr>
                </a:tc>
                <a:tc>
                  <a:txBody>
                    <a:bodyPr/>
                    <a:lstStyle/>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0</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1</a:t>
                      </a: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endParaRPr lang="fr-FR" sz="1400" b="1" kern="1200" dirty="0">
                        <a:solidFill>
                          <a:srgbClr val="C00000"/>
                        </a:solidFill>
                        <a:latin typeface="Calibri" panose="020F0502020204030204" pitchFamily="34" charset="0"/>
                        <a:ea typeface="+mn-ea"/>
                        <a:cs typeface="Calibri" panose="020F0502020204030204" pitchFamily="34" charset="0"/>
                      </a:endParaRPr>
                    </a:p>
                    <a:p>
                      <a:pPr marL="0" algn="ctr" defTabSz="457200" rtl="0" eaLnBrk="1" latinLnBrk="0" hangingPunct="1"/>
                      <a:r>
                        <a:rPr lang="fr-FR" sz="1400" b="1" kern="1200" dirty="0">
                          <a:solidFill>
                            <a:srgbClr val="C00000"/>
                          </a:solidFill>
                          <a:latin typeface="Calibri" panose="020F0502020204030204" pitchFamily="34" charset="0"/>
                          <a:ea typeface="+mn-ea"/>
                          <a:cs typeface="Calibri" panose="020F0502020204030204" pitchFamily="34" charset="0"/>
                        </a:rPr>
                        <a:t>0</a:t>
                      </a:r>
                    </a:p>
                  </a:txBody>
                  <a:tcPr>
                    <a:solidFill>
                      <a:schemeClr val="bg1"/>
                    </a:solidFill>
                  </a:tcPr>
                </a:tc>
                <a:tc>
                  <a:txBody>
                    <a:bodyPr/>
                    <a:lstStyle/>
                    <a:p>
                      <a:pPr marL="0" indent="0" algn="just" defTabSz="457200" rtl="0" eaLnBrk="1" latinLnBrk="0" hangingPunct="1">
                        <a:buFont typeface="Wingdings" panose="05000000000000000000" pitchFamily="2" charset="2"/>
                        <a:buNone/>
                      </a:pPr>
                      <a:r>
                        <a:rPr lang="fr-FR" sz="1400" b="0" kern="1200" dirty="0">
                          <a:solidFill>
                            <a:schemeClr val="tx1"/>
                          </a:solidFill>
                          <a:latin typeface="Calibri" panose="020F0502020204030204" pitchFamily="34" charset="0"/>
                          <a:ea typeface="+mn-ea"/>
                          <a:cs typeface="Calibri" panose="020F0502020204030204" pitchFamily="34" charset="0"/>
                        </a:rPr>
                        <a:t>Etat d’avancement des</a:t>
                      </a:r>
                      <a:r>
                        <a:rPr lang="fr-FR" sz="1400" b="0" kern="1200" baseline="0" dirty="0">
                          <a:solidFill>
                            <a:schemeClr val="tx1"/>
                          </a:solidFill>
                          <a:latin typeface="Calibri" panose="020F0502020204030204" pitchFamily="34" charset="0"/>
                          <a:ea typeface="+mn-ea"/>
                          <a:cs typeface="Calibri" panose="020F0502020204030204" pitchFamily="34" charset="0"/>
                        </a:rPr>
                        <a:t> formations et évaluation</a:t>
                      </a:r>
                      <a:r>
                        <a:rPr lang="fr-FR" sz="1400" b="0" kern="1200" dirty="0">
                          <a:solidFill>
                            <a:schemeClr val="tx1"/>
                          </a:solidFill>
                          <a:latin typeface="Calibri" panose="020F0502020204030204" pitchFamily="34" charset="0"/>
                          <a:ea typeface="+mn-ea"/>
                          <a:cs typeface="Calibri" panose="020F0502020204030204" pitchFamily="34" charset="0"/>
                        </a:rPr>
                        <a:t>: </a:t>
                      </a:r>
                    </a:p>
                    <a:p>
                      <a:pPr marL="0" indent="0" algn="just" defTabSz="457200" rtl="0" eaLnBrk="1" latinLnBrk="0" hangingPunct="1">
                        <a:buFont typeface="Wingdings" panose="05000000000000000000" pitchFamily="2" charset="2"/>
                        <a:buNone/>
                      </a:pPr>
                      <a:endParaRPr lang="fr-FR" sz="1400" b="0" kern="1200" dirty="0">
                        <a:solidFill>
                          <a:srgbClr val="0070C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rgbClr val="C00000"/>
                        </a:solidFill>
                        <a:latin typeface="Calibri" panose="020F0502020204030204" pitchFamily="34" charset="0"/>
                        <a:ea typeface="+mn-ea"/>
                        <a:cs typeface="Calibri" panose="020F0502020204030204" pitchFamily="34" charset="0"/>
                      </a:endParaRPr>
                    </a:p>
                    <a:p>
                      <a:pPr marL="285750" marR="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dirty="0">
                          <a:solidFill>
                            <a:schemeClr val="tx1"/>
                          </a:solidFill>
                          <a:latin typeface="Calibri" panose="020F0502020204030204" pitchFamily="34" charset="0"/>
                          <a:ea typeface="+mn-ea"/>
                          <a:cs typeface="Calibri" panose="020F0502020204030204" pitchFamily="34" charset="0"/>
                        </a:rPr>
                        <a:t>Campagne lancée le 21 Mai 25 et clôturée le 24 Juin 25</a:t>
                      </a:r>
                    </a:p>
                    <a:p>
                      <a:pPr marL="0" marR="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dirty="0">
                        <a:solidFill>
                          <a:schemeClr val="tx1"/>
                        </a:solidFill>
                        <a:latin typeface="Calibri" panose="020F0502020204030204" pitchFamily="34" charset="0"/>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En cours de production</a:t>
                      </a:r>
                      <a:endParaRPr lang="fr-FR" sz="1400" b="0" kern="1200" baseline="0" dirty="0">
                        <a:solidFill>
                          <a:srgbClr val="C00000"/>
                        </a:solidFill>
                        <a:latin typeface="Calibri" panose="020F0502020204030204" pitchFamily="34" charset="0"/>
                        <a:ea typeface="+mn-ea"/>
                        <a:cs typeface="Calibri" panose="020F0502020204030204" pitchFamily="34" charset="0"/>
                      </a:endParaRP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1"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Phase 1: validation du rapport initial</a:t>
                      </a:r>
                    </a:p>
                    <a:p>
                      <a:pPr marL="0" marR="0" lvl="0" indent="0" algn="just"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Organisation de la retraite pour fin Oct.25 - Début Nov.25</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fr-FR" sz="1400" b="0" kern="1200" baseline="0" dirty="0">
                        <a:solidFill>
                          <a:schemeClr val="tx1"/>
                        </a:solidFill>
                        <a:latin typeface="Calibri" panose="020F0502020204030204" pitchFamily="34" charset="0"/>
                        <a:ea typeface="+mn-ea"/>
                        <a:cs typeface="Calibri" panose="020F0502020204030204" pitchFamily="34" charset="0"/>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En continu</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b="0" kern="1200" baseline="0" dirty="0">
                          <a:solidFill>
                            <a:schemeClr val="tx1"/>
                          </a:solidFill>
                          <a:latin typeface="Calibri" panose="020F0502020204030204" pitchFamily="34" charset="0"/>
                          <a:ea typeface="+mn-ea"/>
                          <a:cs typeface="Calibri" panose="020F0502020204030204" pitchFamily="34" charset="0"/>
                        </a:rPr>
                        <a:t>Réalisation du </a:t>
                      </a:r>
                      <a:r>
                        <a:rPr lang="fr-FR" sz="1400" b="1" kern="1200" baseline="0" dirty="0">
                          <a:solidFill>
                            <a:schemeClr val="tx1"/>
                          </a:solidFill>
                          <a:latin typeface="Calibri" panose="020F0502020204030204" pitchFamily="34" charset="0"/>
                          <a:ea typeface="+mn-ea"/>
                          <a:cs typeface="Calibri" panose="020F0502020204030204" pitchFamily="34" charset="0"/>
                        </a:rPr>
                        <a:t>spot-check</a:t>
                      </a:r>
                      <a:r>
                        <a:rPr lang="fr-FR" sz="1400" b="0" kern="1200" baseline="0" dirty="0">
                          <a:solidFill>
                            <a:schemeClr val="tx1"/>
                          </a:solidFill>
                          <a:latin typeface="Calibri" panose="020F0502020204030204" pitchFamily="34" charset="0"/>
                          <a:ea typeface="+mn-ea"/>
                          <a:cs typeface="Calibri" panose="020F0502020204030204" pitchFamily="34" charset="0"/>
                        </a:rPr>
                        <a:t> en Mai 25 avec retour positif</a:t>
                      </a:r>
                    </a:p>
                  </a:txBody>
                  <a:tcPr>
                    <a:solidFill>
                      <a:schemeClr val="bg1"/>
                    </a:solidFill>
                  </a:tcPr>
                </a:tc>
                <a:extLst>
                  <a:ext uri="{0D108BD9-81ED-4DB2-BD59-A6C34878D82A}">
                    <a16:rowId xmlns:a16="http://schemas.microsoft.com/office/drawing/2014/main" val="2990541448"/>
                  </a:ext>
                </a:extLst>
              </a:tr>
            </a:tbl>
          </a:graphicData>
        </a:graphic>
      </p:graphicFrame>
      <p:grpSp>
        <p:nvGrpSpPr>
          <p:cNvPr id="3" name="Groupe 2"/>
          <p:cNvGrpSpPr/>
          <p:nvPr/>
        </p:nvGrpSpPr>
        <p:grpSpPr>
          <a:xfrm>
            <a:off x="-4011" y="8022"/>
            <a:ext cx="9827240" cy="904676"/>
            <a:chOff x="-4011" y="8022"/>
            <a:chExt cx="9827240" cy="904676"/>
          </a:xfrm>
        </p:grpSpPr>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6" name="Image 5"/>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7" name="Connecteur droit 6"/>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ZoneTexte 7"/>
          <p:cNvSpPr txBox="1"/>
          <p:nvPr/>
        </p:nvSpPr>
        <p:spPr>
          <a:xfrm>
            <a:off x="839118" y="264442"/>
            <a:ext cx="5180682" cy="584775"/>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attendus</a:t>
            </a:r>
          </a:p>
        </p:txBody>
      </p:sp>
    </p:spTree>
    <p:extLst>
      <p:ext uri="{BB962C8B-B14F-4D97-AF65-F5344CB8AC3E}">
        <p14:creationId xmlns:p14="http://schemas.microsoft.com/office/powerpoint/2010/main" val="3647009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a:t>
            </a:r>
            <a:r>
              <a:rPr lang="fr-FR" sz="2400" b="1" dirty="0">
                <a:solidFill>
                  <a:schemeClr val="bg2">
                    <a:lumMod val="25000"/>
                  </a:schemeClr>
                </a:solidFill>
                <a:latin typeface="Calibri" panose="020F0502020204030204" pitchFamily="34" charset="0"/>
                <a:cs typeface="Calibri" panose="020F0502020204030204" pitchFamily="34" charset="0"/>
              </a:rPr>
              <a:t>Principales activités du programme</a:t>
            </a:r>
          </a:p>
          <a:p>
            <a:pPr algn="r"/>
            <a:r>
              <a:rPr lang="fr-FR" sz="2800" b="1" dirty="0">
                <a:solidFill>
                  <a:srgbClr val="0070C0"/>
                </a:solidFill>
                <a:latin typeface="Calibri" panose="020F0502020204030204" pitchFamily="34" charset="0"/>
                <a:cs typeface="Calibri" panose="020F0502020204030204" pitchFamily="34" charset="0"/>
              </a:rPr>
              <a:t>Durant 2025</a:t>
            </a:r>
          </a:p>
        </p:txBody>
      </p:sp>
      <p:sp>
        <p:nvSpPr>
          <p:cNvPr id="8" name="ZoneTexte 7">
            <a:extLst>
              <a:ext uri="{FF2B5EF4-FFF2-40B4-BE49-F238E27FC236}">
                <a16:creationId xmlns:a16="http://schemas.microsoft.com/office/drawing/2014/main" id="{D46B95D2-FD71-450A-B3BC-F24294F06714}"/>
              </a:ext>
            </a:extLst>
          </p:cNvPr>
          <p:cNvSpPr txBox="1"/>
          <p:nvPr/>
        </p:nvSpPr>
        <p:spPr>
          <a:xfrm>
            <a:off x="762000" y="1295400"/>
            <a:ext cx="8686800" cy="5355312"/>
          </a:xfrm>
          <a:prstGeom prst="rect">
            <a:avLst/>
          </a:prstGeom>
          <a:noFill/>
        </p:spPr>
        <p:txBody>
          <a:bodyPr wrap="square" rtlCol="0">
            <a:spAutoFit/>
          </a:bodyPr>
          <a:lstStyle/>
          <a:p>
            <a:pPr algn="just" defTabSz="457200">
              <a:lnSpc>
                <a:spcPct val="150000"/>
              </a:lnSpc>
            </a:pPr>
            <a:r>
              <a:rPr lang="fr-FR" sz="1800" b="1" dirty="0">
                <a:solidFill>
                  <a:srgbClr val="3E5F27"/>
                </a:solidFill>
                <a:latin typeface="Calibri" panose="020F0502020204030204" pitchFamily="34" charset="0"/>
                <a:cs typeface="Calibri" panose="020F0502020204030204" pitchFamily="34" charset="0"/>
              </a:rPr>
              <a:t>Continuité des projets PIPSH </a:t>
            </a:r>
            <a:r>
              <a:rPr lang="fr-FR" sz="1800" b="1" dirty="0">
                <a:latin typeface="Calibri" panose="020F0502020204030204" pitchFamily="34" charset="0"/>
                <a:cs typeface="Calibri" panose="020F0502020204030204" pitchFamily="34" charset="0"/>
              </a:rPr>
              <a:t>et proposition de </a:t>
            </a:r>
            <a:r>
              <a:rPr lang="fr-FR" sz="1800" b="1" dirty="0">
                <a:solidFill>
                  <a:srgbClr val="0070C0"/>
                </a:solidFill>
                <a:latin typeface="Calibri" panose="020F0502020204030204" pitchFamily="34" charset="0"/>
                <a:cs typeface="Calibri" panose="020F0502020204030204" pitchFamily="34" charset="0"/>
              </a:rPr>
              <a:t>nouveaux projets AMO-SOCIAL</a:t>
            </a:r>
            <a:r>
              <a:rPr lang="fr-FR" sz="1800" b="1" dirty="0">
                <a:solidFill>
                  <a:schemeClr val="dk1"/>
                </a:solidFill>
                <a:latin typeface="Calibri" panose="020F0502020204030204" pitchFamily="34" charset="0"/>
                <a:cs typeface="Calibri" panose="020F0502020204030204" pitchFamily="34" charset="0"/>
              </a:rPr>
              <a:t>:</a:t>
            </a:r>
          </a:p>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2ème P.A 		</a:t>
            </a:r>
            <a:r>
              <a:rPr lang="fr-FR" sz="1800" dirty="0">
                <a:latin typeface="Calibri" panose="020F0502020204030204" pitchFamily="34" charset="0"/>
                <a:cs typeface="Calibri" panose="020F0502020204030204" pitchFamily="34" charset="0"/>
              </a:rPr>
              <a:t>: Politique publique intégrée pour la promotion des droits des PSH;</a:t>
            </a:r>
          </a:p>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Formation		</a:t>
            </a:r>
            <a:r>
              <a:rPr lang="fr-FR" sz="1800" dirty="0">
                <a:latin typeface="Calibri" panose="020F0502020204030204" pitchFamily="34" charset="0"/>
                <a:cs typeface="Calibri" panose="020F0502020204030204" pitchFamily="34" charset="0"/>
              </a:rPr>
              <a:t>: Techniciens  des 14 communes adhérentes au programme « villes 				accessibles »;</a:t>
            </a:r>
          </a:p>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Accessibilité		</a:t>
            </a:r>
            <a:r>
              <a:rPr lang="fr-FR" sz="1800" dirty="0">
                <a:latin typeface="Calibri" panose="020F0502020204030204" pitchFamily="34" charset="0"/>
                <a:cs typeface="Calibri" panose="020F0502020204030204" pitchFamily="34" charset="0"/>
              </a:rPr>
              <a:t>: Amélioration des services du pôle social;</a:t>
            </a:r>
          </a:p>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Com			</a:t>
            </a:r>
            <a:r>
              <a:rPr lang="fr-FR" sz="1800" dirty="0">
                <a:latin typeface="Calibri" panose="020F0502020204030204" pitchFamily="34" charset="0"/>
                <a:cs typeface="Calibri" panose="020F0502020204030204" pitchFamily="34" charset="0"/>
              </a:rPr>
              <a:t>: Capsules RAAFIQ;</a:t>
            </a:r>
          </a:p>
          <a:p>
            <a:pPr marL="0" lvl="3" algn="just">
              <a:lnSpc>
                <a:spcPct val="150000"/>
              </a:lnSpc>
            </a:pPr>
            <a:endParaRPr lang="fr-FR" sz="1200" dirty="0">
              <a:latin typeface="Calibri" panose="020F0502020204030204" pitchFamily="34" charset="0"/>
              <a:cs typeface="Calibri" panose="020F0502020204030204" pitchFamily="34" charset="0"/>
            </a:endParaRP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Evaluation</a:t>
            </a:r>
            <a:r>
              <a:rPr lang="fr-FR" sz="1800" dirty="0">
                <a:latin typeface="Calibri" panose="020F0502020204030204" pitchFamily="34" charset="0"/>
                <a:cs typeface="Calibri" panose="020F0502020204030204" pitchFamily="34" charset="0"/>
              </a:rPr>
              <a:t> 		: du programme PIPSH 2017-2023 </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Elaboration</a:t>
            </a:r>
            <a:r>
              <a:rPr lang="fr-FR" sz="1800" b="1" dirty="0">
                <a:solidFill>
                  <a:srgbClr val="3E5F27"/>
                </a:solidFill>
                <a:latin typeface="Calibri" panose="020F0502020204030204" pitchFamily="34" charset="0"/>
                <a:cs typeface="Calibri" panose="020F0502020204030204" pitchFamily="34" charset="0"/>
              </a:rPr>
              <a:t> 		: </a:t>
            </a:r>
            <a:r>
              <a:rPr lang="fr-FR" sz="1800" dirty="0">
                <a:latin typeface="Calibri" panose="020F0502020204030204" pitchFamily="34" charset="0"/>
                <a:cs typeface="Calibri" panose="020F0502020204030204" pitchFamily="34" charset="0"/>
              </a:rPr>
              <a:t>du nouveau </a:t>
            </a:r>
            <a:r>
              <a:rPr lang="fr-FR" sz="1800" dirty="0" err="1">
                <a:latin typeface="Calibri" panose="020F0502020204030204" pitchFamily="34" charset="0"/>
                <a:cs typeface="Calibri" panose="020F0502020204030204" pitchFamily="34" charset="0"/>
              </a:rPr>
              <a:t>Prodoc</a:t>
            </a:r>
            <a:r>
              <a:rPr lang="fr-FR" sz="1800" dirty="0">
                <a:latin typeface="Calibri" panose="020F0502020204030204" pitchFamily="34" charset="0"/>
                <a:cs typeface="Calibri" panose="020F0502020204030204" pitchFamily="34" charset="0"/>
              </a:rPr>
              <a:t> 2024-2027; </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Stratégie		</a:t>
            </a:r>
            <a:r>
              <a:rPr lang="fr-FR" sz="1800" dirty="0">
                <a:latin typeface="Calibri" panose="020F0502020204030204" pitchFamily="34" charset="0"/>
                <a:cs typeface="Calibri" panose="020F0502020204030204" pitchFamily="34" charset="0"/>
              </a:rPr>
              <a:t>: de la transformation digitale du MSISF,</a:t>
            </a:r>
          </a:p>
          <a:p>
            <a:pPr marL="285750" lvl="3" indent="-285750"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Pool/Experts		</a:t>
            </a:r>
            <a:r>
              <a:rPr lang="fr-FR" sz="1800" dirty="0">
                <a:latin typeface="Calibri" panose="020F0502020204030204" pitchFamily="34" charset="0"/>
                <a:cs typeface="Calibri" panose="020F0502020204030204" pitchFamily="34" charset="0"/>
              </a:rPr>
              <a:t>: Handicap, accessibilité, genre;</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Communication	</a:t>
            </a:r>
            <a:r>
              <a:rPr lang="fr-FR" sz="1800" dirty="0">
                <a:latin typeface="Calibri" panose="020F0502020204030204" pitchFamily="34" charset="0"/>
                <a:cs typeface="Calibri" panose="020F0502020204030204" pitchFamily="34" charset="0"/>
              </a:rPr>
              <a:t>: Campagne de sensibilisation – Eveil des consciences au handicap,</a:t>
            </a:r>
          </a:p>
          <a:p>
            <a:pPr marL="285750" lvl="3" indent="-285750"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Cohésion d’équipe	</a:t>
            </a:r>
            <a:r>
              <a:rPr lang="fr-FR" sz="1800" dirty="0">
                <a:latin typeface="Calibri" panose="020F0502020204030204" pitchFamily="34" charset="0"/>
                <a:cs typeface="Calibri" panose="020F0502020204030204" pitchFamily="34" charset="0"/>
              </a:rPr>
              <a:t>: MSISF</a:t>
            </a:r>
          </a:p>
        </p:txBody>
      </p:sp>
    </p:spTree>
    <p:extLst>
      <p:ext uri="{BB962C8B-B14F-4D97-AF65-F5344CB8AC3E}">
        <p14:creationId xmlns:p14="http://schemas.microsoft.com/office/powerpoint/2010/main" val="1463443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954107"/>
          </a:xfrm>
          <a:prstGeom prst="rect">
            <a:avLst/>
          </a:prstGeom>
          <a:noFill/>
        </p:spPr>
        <p:txBody>
          <a:bodyPr wrap="square" rtlCol="0">
            <a:spAutoFit/>
          </a:bodyPr>
          <a:lstStyle/>
          <a:p>
            <a:r>
              <a:rPr lang="fr-FR" sz="2800" b="1" dirty="0">
                <a:solidFill>
                  <a:schemeClr val="bg2">
                    <a:lumMod val="25000"/>
                  </a:schemeClr>
                </a:solidFill>
                <a:latin typeface="Calibri" panose="020F0502020204030204" pitchFamily="34" charset="0"/>
                <a:cs typeface="Calibri" panose="020F0502020204030204" pitchFamily="34" charset="0"/>
              </a:rPr>
              <a:t> Résultats du programme atteints</a:t>
            </a:r>
          </a:p>
          <a:p>
            <a:pPr algn="r"/>
            <a:r>
              <a:rPr lang="fr-FR" sz="2800" b="1" dirty="0">
                <a:solidFill>
                  <a:srgbClr val="0070C0"/>
                </a:solidFill>
                <a:latin typeface="Calibri" panose="020F0502020204030204" pitchFamily="34" charset="0"/>
                <a:cs typeface="Calibri" panose="020F0502020204030204" pitchFamily="34" charset="0"/>
              </a:rPr>
              <a:t>Durant 2025</a:t>
            </a:r>
          </a:p>
        </p:txBody>
      </p:sp>
      <p:sp>
        <p:nvSpPr>
          <p:cNvPr id="8" name="ZoneTexte 7">
            <a:extLst>
              <a:ext uri="{FF2B5EF4-FFF2-40B4-BE49-F238E27FC236}">
                <a16:creationId xmlns:a16="http://schemas.microsoft.com/office/drawing/2014/main" id="{D46B95D2-FD71-450A-B3BC-F24294F06714}"/>
              </a:ext>
            </a:extLst>
          </p:cNvPr>
          <p:cNvSpPr txBox="1"/>
          <p:nvPr/>
        </p:nvSpPr>
        <p:spPr>
          <a:xfrm>
            <a:off x="732622" y="1517671"/>
            <a:ext cx="8686800" cy="5078313"/>
          </a:xfrm>
          <a:prstGeom prst="rect">
            <a:avLst/>
          </a:prstGeom>
          <a:noFill/>
        </p:spPr>
        <p:txBody>
          <a:bodyPr wrap="square" rtlCol="0">
            <a:spAutoFit/>
          </a:bodyPr>
          <a:lstStyle/>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2ème P.A 		</a:t>
            </a:r>
            <a:r>
              <a:rPr lang="fr-FR" sz="1800" dirty="0">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Phase finale </a:t>
            </a:r>
            <a:r>
              <a:rPr lang="fr-FR" sz="1800" dirty="0">
                <a:latin typeface="Calibri" panose="020F0502020204030204" pitchFamily="34" charset="0"/>
                <a:cs typeface="Calibri" panose="020F0502020204030204" pitchFamily="34" charset="0"/>
              </a:rPr>
              <a:t>- Politique publique intégrée pour la promotion des 				   droits des PSH;</a:t>
            </a:r>
          </a:p>
          <a:p>
            <a:pPr marL="274638" lvl="3" indent="-274638" algn="just">
              <a:lnSpc>
                <a:spcPct val="150000"/>
              </a:lnSpc>
              <a:buFont typeface="Wingdings" panose="05000000000000000000" pitchFamily="2" charset="2"/>
              <a:buChar char="§"/>
            </a:pPr>
            <a:r>
              <a:rPr lang="fr-FR" sz="1800" b="1" dirty="0">
                <a:solidFill>
                  <a:srgbClr val="3E5F27"/>
                </a:solidFill>
                <a:latin typeface="Calibri" panose="020F0502020204030204" pitchFamily="34" charset="0"/>
                <a:cs typeface="Calibri" panose="020F0502020204030204" pitchFamily="34" charset="0"/>
              </a:rPr>
              <a:t>Formation		</a:t>
            </a:r>
            <a:r>
              <a:rPr lang="fr-FR" sz="1800" dirty="0">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Phase finale </a:t>
            </a:r>
            <a:r>
              <a:rPr lang="fr-FR" sz="1800" dirty="0">
                <a:latin typeface="Calibri" panose="020F0502020204030204" pitchFamily="34" charset="0"/>
                <a:cs typeface="Calibri" panose="020F0502020204030204" pitchFamily="34" charset="0"/>
              </a:rPr>
              <a:t>- Techniciens  des 14 communes adhérentes au 					  programme « villes accessibles »;</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Communication	</a:t>
            </a:r>
            <a:r>
              <a:rPr lang="fr-FR" sz="1800" dirty="0">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Achat clôturé </a:t>
            </a:r>
            <a:r>
              <a:rPr lang="fr-FR" sz="1800" dirty="0">
                <a:latin typeface="Calibri" panose="020F0502020204030204" pitchFamily="34" charset="0"/>
                <a:cs typeface="Calibri" panose="020F0502020204030204" pitchFamily="34" charset="0"/>
              </a:rPr>
              <a:t>- Campagne de sensibilisation – Eveil des 						  consciences au handicap,</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Maintenance corrective et évolutive « </a:t>
            </a:r>
            <a:r>
              <a:rPr lang="fr-FR" sz="1800" b="1" dirty="0" err="1">
                <a:solidFill>
                  <a:srgbClr val="0070C0"/>
                </a:solidFill>
                <a:latin typeface="Calibri" panose="020F0502020204030204" pitchFamily="34" charset="0"/>
                <a:cs typeface="Calibri" panose="020F0502020204030204" pitchFamily="34" charset="0"/>
              </a:rPr>
              <a:t>Khadamaty</a:t>
            </a:r>
            <a:r>
              <a:rPr lang="fr-FR" sz="1800" b="1" dirty="0">
                <a:solidFill>
                  <a:srgbClr val="0070C0"/>
                </a:solidFill>
                <a:latin typeface="Calibri" panose="020F0502020204030204" pitchFamily="34" charset="0"/>
                <a:cs typeface="Calibri" panose="020F0502020204030204" pitchFamily="34" charset="0"/>
              </a:rPr>
              <a:t> »</a:t>
            </a:r>
            <a:r>
              <a:rPr lang="fr-FR" sz="1800" dirty="0">
                <a:latin typeface="Calibri" panose="020F0502020204030204" pitchFamily="34" charset="0"/>
                <a:cs typeface="Calibri" panose="020F0502020204030204" pitchFamily="34" charset="0"/>
              </a:rPr>
              <a:t>: </a:t>
            </a:r>
            <a:r>
              <a:rPr lang="fr-FR" sz="1800" b="1" dirty="0">
                <a:latin typeface="Calibri" panose="020F0502020204030204" pitchFamily="34" charset="0"/>
                <a:cs typeface="Calibri" panose="020F0502020204030204" pitchFamily="34" charset="0"/>
              </a:rPr>
              <a:t>En continu,</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Evaluation</a:t>
            </a:r>
            <a:r>
              <a:rPr lang="fr-FR" sz="1800" dirty="0">
                <a:latin typeface="Calibri" panose="020F0502020204030204" pitchFamily="34" charset="0"/>
                <a:cs typeface="Calibri" panose="020F0502020204030204" pitchFamily="34" charset="0"/>
              </a:rPr>
              <a:t> 		: </a:t>
            </a:r>
            <a:r>
              <a:rPr lang="fr-FR" sz="1800" dirty="0">
                <a:solidFill>
                  <a:srgbClr val="517D33"/>
                </a:solidFill>
                <a:latin typeface="Calibri" panose="020F0502020204030204" pitchFamily="34" charset="0"/>
                <a:cs typeface="Calibri" panose="020F0502020204030204" pitchFamily="34" charset="0"/>
              </a:rPr>
              <a:t>Phase presque finale </a:t>
            </a:r>
            <a:r>
              <a:rPr lang="fr-FR" sz="1800" dirty="0">
                <a:latin typeface="Calibri" panose="020F0502020204030204" pitchFamily="34" charset="0"/>
                <a:cs typeface="Calibri" panose="020F0502020204030204" pitchFamily="34" charset="0"/>
              </a:rPr>
              <a:t>- du programme PIPSH 2017-2023, </a:t>
            </a:r>
          </a:p>
          <a:p>
            <a:pPr marL="274638" lvl="3" indent="-274638"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Stratégie		</a:t>
            </a:r>
            <a:r>
              <a:rPr lang="fr-FR" sz="1800" dirty="0">
                <a:latin typeface="Calibri" panose="020F0502020204030204" pitchFamily="34" charset="0"/>
                <a:cs typeface="Calibri" panose="020F0502020204030204" pitchFamily="34" charset="0"/>
              </a:rPr>
              <a:t>: </a:t>
            </a:r>
            <a:r>
              <a:rPr lang="fr-FR" sz="1800" dirty="0">
                <a:solidFill>
                  <a:schemeClr val="accent6">
                    <a:lumMod val="75000"/>
                  </a:schemeClr>
                </a:solidFill>
                <a:latin typeface="Calibri" panose="020F0502020204030204" pitchFamily="34" charset="0"/>
                <a:cs typeface="Calibri" panose="020F0502020204030204" pitchFamily="34" charset="0"/>
              </a:rPr>
              <a:t>Phase en cours </a:t>
            </a:r>
            <a:r>
              <a:rPr lang="fr-FR" sz="1800" dirty="0">
                <a:latin typeface="Calibri" panose="020F0502020204030204" pitchFamily="34" charset="0"/>
                <a:cs typeface="Calibri" panose="020F0502020204030204" pitchFamily="34" charset="0"/>
              </a:rPr>
              <a:t>- de la transformation digitale du MSISF,</a:t>
            </a:r>
          </a:p>
          <a:p>
            <a:pPr marL="285750" lvl="3" indent="-285750" algn="just">
              <a:lnSpc>
                <a:spcPct val="15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Pool/Experts		</a:t>
            </a:r>
            <a:r>
              <a:rPr lang="fr-FR" sz="1800" dirty="0">
                <a:latin typeface="Calibri" panose="020F0502020204030204" pitchFamily="34" charset="0"/>
                <a:cs typeface="Calibri" panose="020F0502020204030204" pitchFamily="34" charset="0"/>
              </a:rPr>
              <a:t>: </a:t>
            </a:r>
            <a:r>
              <a:rPr lang="fr-FR" sz="1800" dirty="0">
                <a:solidFill>
                  <a:schemeClr val="accent6">
                    <a:lumMod val="75000"/>
                  </a:schemeClr>
                </a:solidFill>
                <a:latin typeface="Calibri" panose="020F0502020204030204" pitchFamily="34" charset="0"/>
                <a:cs typeface="Calibri" panose="020F0502020204030204" pitchFamily="34" charset="0"/>
              </a:rPr>
              <a:t>Phase en cours </a:t>
            </a:r>
            <a:r>
              <a:rPr lang="fr-FR" sz="1800" dirty="0">
                <a:latin typeface="Calibri" panose="020F0502020204030204" pitchFamily="34" charset="0"/>
                <a:cs typeface="Calibri" panose="020F0502020204030204" pitchFamily="34" charset="0"/>
              </a:rPr>
              <a:t>- Handicap, accessibilité, genre;</a:t>
            </a:r>
          </a:p>
          <a:p>
            <a:pPr marL="285750" lvl="3" indent="-285750" algn="just">
              <a:lnSpc>
                <a:spcPct val="150000"/>
              </a:lnSpc>
              <a:buClr>
                <a:srgbClr val="0070C0"/>
              </a:buClr>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Cohésion d’équipe	</a:t>
            </a:r>
            <a:r>
              <a:rPr lang="fr-FR" sz="1800" dirty="0">
                <a:latin typeface="Calibri" panose="020F0502020204030204" pitchFamily="34" charset="0"/>
                <a:cs typeface="Calibri" panose="020F0502020204030204" pitchFamily="34" charset="0"/>
              </a:rPr>
              <a:t>: </a:t>
            </a:r>
            <a:r>
              <a:rPr lang="fr-FR" sz="1800" dirty="0">
                <a:solidFill>
                  <a:schemeClr val="accent6">
                    <a:lumMod val="75000"/>
                  </a:schemeClr>
                </a:solidFill>
                <a:latin typeface="Calibri" panose="020F0502020204030204" pitchFamily="34" charset="0"/>
                <a:cs typeface="Calibri" panose="020F0502020204030204" pitchFamily="34" charset="0"/>
              </a:rPr>
              <a:t>Phase en cours </a:t>
            </a:r>
            <a:r>
              <a:rPr lang="fr-FR" sz="1800" dirty="0">
                <a:latin typeface="Calibri" panose="020F0502020204030204" pitchFamily="34" charset="0"/>
                <a:cs typeface="Calibri" panose="020F0502020204030204" pitchFamily="34" charset="0"/>
              </a:rPr>
              <a:t>– MSISF</a:t>
            </a:r>
          </a:p>
          <a:p>
            <a:pPr marL="285750" lvl="3" indent="-285750" algn="just">
              <a:lnSpc>
                <a:spcPct val="150000"/>
              </a:lnSpc>
              <a:buClr>
                <a:srgbClr val="0070C0"/>
              </a:buClr>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Evaluation Spot Check</a:t>
            </a:r>
            <a:r>
              <a:rPr lang="fr-FR" sz="1800" dirty="0">
                <a:latin typeface="Calibri" panose="020F0502020204030204" pitchFamily="34" charset="0"/>
                <a:cs typeface="Calibri" panose="020F0502020204030204" pitchFamily="34" charset="0"/>
              </a:rPr>
              <a:t>: Achat Clôturé</a:t>
            </a:r>
          </a:p>
        </p:txBody>
      </p:sp>
    </p:spTree>
    <p:extLst>
      <p:ext uri="{BB962C8B-B14F-4D97-AF65-F5344CB8AC3E}">
        <p14:creationId xmlns:p14="http://schemas.microsoft.com/office/powerpoint/2010/main" val="205656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800" b="1" dirty="0">
                <a:solidFill>
                  <a:srgbClr val="0070C0"/>
                </a:solidFill>
                <a:latin typeface="Calibri" panose="020F0502020204030204" pitchFamily="34" charset="0"/>
                <a:cs typeface="Calibri" panose="020F0502020204030204" pitchFamily="34" charset="0"/>
              </a:rPr>
              <a:t>Depuis son lancement</a:t>
            </a:r>
          </a:p>
        </p:txBody>
      </p:sp>
      <p:sp>
        <p:nvSpPr>
          <p:cNvPr id="8" name="ZoneTexte 7">
            <a:extLst>
              <a:ext uri="{FF2B5EF4-FFF2-40B4-BE49-F238E27FC236}">
                <a16:creationId xmlns:a16="http://schemas.microsoft.com/office/drawing/2014/main" id="{D2893897-CB87-89E0-7EF6-F1FDD7A6AF3C}"/>
              </a:ext>
            </a:extLst>
          </p:cNvPr>
          <p:cNvSpPr txBox="1"/>
          <p:nvPr/>
        </p:nvSpPr>
        <p:spPr>
          <a:xfrm>
            <a:off x="839118" y="1319985"/>
            <a:ext cx="6323682" cy="392415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342900" indent="-342900" algn="just">
              <a:lnSpc>
                <a:spcPct val="150000"/>
              </a:lnSpc>
              <a:buFont typeface="Wingdings" panose="05000000000000000000" pitchFamily="2" charset="2"/>
              <a:buChar char="§"/>
            </a:pPr>
            <a:r>
              <a:rPr lang="fr-FR" sz="1800" b="1" dirty="0">
                <a:solidFill>
                  <a:srgbClr val="C00000"/>
                </a:solidFill>
                <a:latin typeface="Calibri" panose="020F0502020204030204" pitchFamily="34" charset="0"/>
                <a:ea typeface="ＭＳ Ｐゴシック"/>
                <a:cs typeface="Calibri" panose="020F0502020204030204" pitchFamily="34" charset="0"/>
              </a:rPr>
              <a:t>2</a:t>
            </a:r>
            <a:r>
              <a:rPr lang="fr-FR" sz="1800" b="1" baseline="30000" dirty="0">
                <a:solidFill>
                  <a:srgbClr val="C00000"/>
                </a:solidFill>
                <a:latin typeface="Calibri" panose="020F0502020204030204" pitchFamily="34" charset="0"/>
                <a:ea typeface="ＭＳ Ｐゴシック"/>
                <a:cs typeface="Calibri" panose="020F0502020204030204" pitchFamily="34" charset="0"/>
              </a:rPr>
              <a:t>ème</a:t>
            </a:r>
            <a:r>
              <a:rPr lang="fr-FR" sz="1800" b="1" dirty="0">
                <a:solidFill>
                  <a:srgbClr val="C00000"/>
                </a:solidFill>
                <a:latin typeface="Calibri" panose="020F0502020204030204" pitchFamily="34" charset="0"/>
                <a:ea typeface="ＭＳ Ｐゴシック"/>
                <a:cs typeface="Calibri" panose="020F0502020204030204" pitchFamily="34" charset="0"/>
              </a:rPr>
              <a:t> cycle de coopération MSISF/PNUD</a:t>
            </a:r>
            <a:r>
              <a:rPr lang="fr-FR" sz="1800" b="1" dirty="0">
                <a:solidFill>
                  <a:srgbClr val="0070C0"/>
                </a:solidFill>
                <a:latin typeface="Calibri" panose="020F0502020204030204" pitchFamily="34" charset="0"/>
                <a:ea typeface="ＭＳ Ｐゴシック"/>
                <a:cs typeface="Calibri" panose="020F0502020204030204" pitchFamily="34" charset="0"/>
              </a:rPr>
              <a:t>: Plan d’initiation AMO-GISSR 2024-2027 </a:t>
            </a:r>
            <a:r>
              <a:rPr lang="fr-FR" sz="1800" dirty="0">
                <a:latin typeface="Calibri" panose="020F0502020204030204" pitchFamily="34" charset="0"/>
                <a:ea typeface="ＭＳ Ｐゴシック"/>
                <a:cs typeface="Calibri" panose="020F0502020204030204" pitchFamily="34" charset="0"/>
              </a:rPr>
              <a:t>signé le 18 Janvier 2024.</a:t>
            </a:r>
          </a:p>
          <a:p>
            <a:pPr algn="just">
              <a:lnSpc>
                <a:spcPct val="150000"/>
              </a:lnSpc>
            </a:pPr>
            <a:endParaRPr lang="fr-FR" sz="1000" dirty="0">
              <a:latin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
            </a:pPr>
            <a:r>
              <a:rPr lang="fr-FR" sz="1800" b="1" dirty="0">
                <a:solidFill>
                  <a:srgbClr val="C00000"/>
                </a:solidFill>
                <a:latin typeface="Calibri" panose="020F0502020204030204" pitchFamily="34" charset="0"/>
                <a:ea typeface="ＭＳ Ｐゴシック"/>
                <a:cs typeface="Calibri" panose="020F0502020204030204" pitchFamily="34" charset="0"/>
              </a:rPr>
              <a:t>Clôture de trois projets:</a:t>
            </a:r>
            <a:r>
              <a:rPr lang="fr-FR" sz="1800" b="1" dirty="0">
                <a:solidFill>
                  <a:srgbClr val="0070C0"/>
                </a:solidFill>
                <a:latin typeface="Calibri" panose="020F0502020204030204" pitchFamily="34" charset="0"/>
                <a:ea typeface="ＭＳ Ｐゴシック"/>
                <a:cs typeface="Calibri" panose="020F0502020204030204" pitchFamily="34" charset="0"/>
              </a:rPr>
              <a:t> </a:t>
            </a:r>
            <a:endParaRPr lang="fr-FR" sz="1800" dirty="0">
              <a:latin typeface="Calibri" panose="020F0502020204030204" pitchFamily="34" charset="0"/>
              <a:ea typeface="ＭＳ Ｐゴシック"/>
              <a:cs typeface="Calibri" panose="020F0502020204030204" pitchFamily="34" charset="0"/>
            </a:endParaRPr>
          </a:p>
          <a:p>
            <a:pPr marL="800100" lvl="1" indent="-342900" algn="just">
              <a:lnSpc>
                <a:spcPct val="150000"/>
              </a:lnSpc>
              <a:buFont typeface="Courier New" panose="02070309020205020404" pitchFamily="49" charset="0"/>
              <a:buChar char="o"/>
            </a:pPr>
            <a:r>
              <a:rPr lang="fr-FR" sz="1800" b="1" dirty="0">
                <a:solidFill>
                  <a:srgbClr val="0070C0"/>
                </a:solidFill>
                <a:latin typeface="Calibri" panose="020F0502020204030204" pitchFamily="34" charset="0"/>
                <a:cs typeface="Calibri" panose="020F0502020204030204" pitchFamily="34" charset="0"/>
              </a:rPr>
              <a:t>Déclinaison territoriale </a:t>
            </a:r>
            <a:r>
              <a:rPr lang="fr-FR" sz="1800" dirty="0">
                <a:latin typeface="Calibri" panose="020F0502020204030204" pitchFamily="34" charset="0"/>
                <a:cs typeface="Calibri" panose="020F0502020204030204" pitchFamily="34" charset="0"/>
              </a:rPr>
              <a:t>de la stratégie du Ministère;</a:t>
            </a:r>
          </a:p>
          <a:p>
            <a:pPr marL="800100" lvl="1" indent="-342900" algn="just">
              <a:lnSpc>
                <a:spcPct val="150000"/>
              </a:lnSpc>
              <a:buFont typeface="Courier New" panose="02070309020205020404" pitchFamily="49" charset="0"/>
              <a:buChar char="o"/>
            </a:pPr>
            <a:r>
              <a:rPr lang="fr-FR" sz="1800" dirty="0">
                <a:latin typeface="Calibri" panose="020F0502020204030204" pitchFamily="34" charset="0"/>
                <a:cs typeface="Calibri" panose="020F0502020204030204" pitchFamily="34" charset="0"/>
              </a:rPr>
              <a:t>Production de </a:t>
            </a:r>
            <a:r>
              <a:rPr lang="fr-FR" sz="1800" b="1" dirty="0">
                <a:solidFill>
                  <a:srgbClr val="0070C0"/>
                </a:solidFill>
                <a:latin typeface="Calibri" panose="020F0502020204030204" pitchFamily="34" charset="0"/>
                <a:cs typeface="Calibri" panose="020F0502020204030204" pitchFamily="34" charset="0"/>
              </a:rPr>
              <a:t>capsules pédagogiques </a:t>
            </a:r>
            <a:r>
              <a:rPr lang="fr-FR" sz="1800" dirty="0">
                <a:latin typeface="Calibri" panose="020F0502020204030204" pitchFamily="34" charset="0"/>
                <a:cs typeface="Calibri" panose="020F0502020204030204" pitchFamily="34" charset="0"/>
              </a:rPr>
              <a:t>sur l’apprentissage de la langue des signes pour les parents des </a:t>
            </a:r>
            <a:r>
              <a:rPr lang="fr-FR" sz="1800" b="1" dirty="0">
                <a:solidFill>
                  <a:srgbClr val="0070C0"/>
                </a:solidFill>
                <a:latin typeface="Calibri" panose="020F0502020204030204" pitchFamily="34" charset="0"/>
                <a:cs typeface="Calibri" panose="020F0502020204030204" pitchFamily="34" charset="0"/>
              </a:rPr>
              <a:t>enfants sourds;</a:t>
            </a:r>
          </a:p>
          <a:p>
            <a:pPr marL="800100" lvl="1" indent="-342900" algn="just">
              <a:lnSpc>
                <a:spcPct val="150000"/>
              </a:lnSpc>
              <a:buFont typeface="Courier New" panose="02070309020205020404" pitchFamily="49" charset="0"/>
              <a:buChar char="o"/>
            </a:pPr>
            <a:r>
              <a:rPr lang="fr-FR" sz="1800" b="1" dirty="0">
                <a:solidFill>
                  <a:srgbClr val="0070C0"/>
                </a:solidFill>
                <a:latin typeface="Calibri" panose="020F0502020204030204" pitchFamily="34" charset="0"/>
                <a:ea typeface="ＭＳ Ｐゴシック"/>
                <a:cs typeface="Calibri" panose="020F0502020204030204" pitchFamily="34" charset="0"/>
              </a:rPr>
              <a:t>Plan de formation – RH COAPH</a:t>
            </a:r>
            <a:endParaRPr lang="fr-FR" sz="1800" b="1" dirty="0">
              <a:solidFill>
                <a:srgbClr val="0070C0"/>
              </a:solidFill>
              <a:latin typeface="Calibri" panose="020F0502020204030204" pitchFamily="34" charset="0"/>
              <a:cs typeface="Calibri" panose="020F0502020204030204" pitchFamily="34" charset="0"/>
            </a:endParaRPr>
          </a:p>
          <a:p>
            <a:pPr lvl="1" algn="just">
              <a:lnSpc>
                <a:spcPct val="150000"/>
              </a:lnSpc>
            </a:pPr>
            <a:endParaRPr lang="fr-FR" sz="1200" b="1" dirty="0">
              <a:solidFill>
                <a:srgbClr val="0070C0"/>
              </a:solidFill>
              <a:latin typeface="Calibri" panose="020F0502020204030204" pitchFamily="34" charset="0"/>
              <a:cs typeface="Calibri" panose="020F0502020204030204" pitchFamily="34" charset="0"/>
            </a:endParaRPr>
          </a:p>
        </p:txBody>
      </p:sp>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114799"/>
            <a:ext cx="1835520" cy="2587177"/>
          </a:xfrm>
          <a:prstGeom prst="rect">
            <a:avLst/>
          </a:prstGeom>
          <a:ln>
            <a:noFill/>
          </a:ln>
          <a:effectLst>
            <a:outerShdw blurRad="292100" dist="139700" dir="2700000" algn="tl" rotWithShape="0">
              <a:srgbClr val="333333">
                <a:alpha val="65000"/>
              </a:srgbClr>
            </a:outerShdw>
          </a:effectLst>
        </p:spPr>
      </p:pic>
      <p:pic>
        <p:nvPicPr>
          <p:cNvPr id="10" name="Imag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7600" y="1344773"/>
            <a:ext cx="1832723" cy="2587177"/>
          </a:xfrm>
          <a:prstGeom prst="rect">
            <a:avLst/>
          </a:prstGeom>
          <a:ln>
            <a:noFill/>
          </a:ln>
          <a:effectLst>
            <a:outerShdw blurRad="292100" dist="139700" dir="2700000" algn="tl" rotWithShape="0">
              <a:srgbClr val="333333">
                <a:alpha val="65000"/>
              </a:srgbClr>
            </a:outerShdw>
          </a:effectLst>
        </p:spPr>
      </p:pic>
      <p:pic>
        <p:nvPicPr>
          <p:cNvPr id="16" name="Image 15"/>
          <p:cNvPicPr>
            <a:picLocks noChangeAspect="1"/>
          </p:cNvPicPr>
          <p:nvPr/>
        </p:nvPicPr>
        <p:blipFill rotWithShape="1">
          <a:blip r:embed="rId7" cstate="print">
            <a:extLst>
              <a:ext uri="{28A0092B-C50C-407E-A947-70E740481C1C}">
                <a14:useLocalDpi xmlns:a14="http://schemas.microsoft.com/office/drawing/2010/main" val="0"/>
              </a:ext>
            </a:extLst>
          </a:blip>
          <a:srcRect l="5489" r="7740"/>
          <a:stretch/>
        </p:blipFill>
        <p:spPr>
          <a:xfrm>
            <a:off x="5562599" y="4112777"/>
            <a:ext cx="1752601" cy="2589199"/>
          </a:xfrm>
          <a:prstGeom prst="rect">
            <a:avLst/>
          </a:prstGeom>
          <a:ln>
            <a:noFill/>
          </a:ln>
          <a:effectLst>
            <a:outerShdw blurRad="292100" dist="139700" dir="2700000" algn="tl" rotWithShape="0">
              <a:srgbClr val="333333">
                <a:alpha val="65000"/>
              </a:srgbClr>
            </a:outerShdw>
          </a:effectLst>
        </p:spPr>
      </p:pic>
      <p:pic>
        <p:nvPicPr>
          <p:cNvPr id="17" name="Image 16"/>
          <p:cNvPicPr>
            <a:picLocks noChangeAspect="1"/>
          </p:cNvPicPr>
          <p:nvPr/>
        </p:nvPicPr>
        <p:blipFill rotWithShape="1">
          <a:blip r:embed="rId8"/>
          <a:srcRect l="2441" t="3425" r="3692" b="6164"/>
          <a:stretch/>
        </p:blipFill>
        <p:spPr>
          <a:xfrm>
            <a:off x="427024" y="4824408"/>
            <a:ext cx="4621800" cy="2033592"/>
          </a:xfrm>
          <a:prstGeom prst="rect">
            <a:avLst/>
          </a:prstGeom>
        </p:spPr>
      </p:pic>
    </p:spTree>
    <p:extLst>
      <p:ext uri="{BB962C8B-B14F-4D97-AF65-F5344CB8AC3E}">
        <p14:creationId xmlns:p14="http://schemas.microsoft.com/office/powerpoint/2010/main" val="1937624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800" b="1" dirty="0">
                <a:solidFill>
                  <a:srgbClr val="0070C0"/>
                </a:solidFill>
                <a:latin typeface="Calibri" panose="020F0502020204030204" pitchFamily="34" charset="0"/>
                <a:cs typeface="Calibri" panose="020F0502020204030204" pitchFamily="34" charset="0"/>
              </a:rPr>
              <a:t>Non atteints</a:t>
            </a:r>
          </a:p>
        </p:txBody>
      </p:sp>
      <p:sp>
        <p:nvSpPr>
          <p:cNvPr id="8" name="ZoneTexte 7">
            <a:extLst>
              <a:ext uri="{FF2B5EF4-FFF2-40B4-BE49-F238E27FC236}">
                <a16:creationId xmlns:a16="http://schemas.microsoft.com/office/drawing/2014/main" id="{D46B95D2-FD71-450A-B3BC-F24294F06714}"/>
              </a:ext>
            </a:extLst>
          </p:cNvPr>
          <p:cNvSpPr txBox="1"/>
          <p:nvPr/>
        </p:nvSpPr>
        <p:spPr>
          <a:xfrm>
            <a:off x="762000" y="1536525"/>
            <a:ext cx="8686800" cy="3892732"/>
          </a:xfrm>
          <a:prstGeom prst="rect">
            <a:avLst/>
          </a:prstGeom>
          <a:noFill/>
        </p:spPr>
        <p:txBody>
          <a:bodyPr wrap="square" rtlCol="0">
            <a:spAutoFit/>
          </a:bodyPr>
          <a:lstStyle/>
          <a:p>
            <a:pPr marL="274638" lvl="3" indent="-274638" algn="just">
              <a:lnSpc>
                <a:spcPct val="20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Stratégie			</a:t>
            </a:r>
            <a:r>
              <a:rPr lang="fr-FR" sz="1800" dirty="0">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De l’inclusion sociale au Maroc;</a:t>
            </a:r>
          </a:p>
          <a:p>
            <a:pPr marL="274638" lvl="3" indent="-274638" algn="just">
              <a:lnSpc>
                <a:spcPct val="20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ODD 				</a:t>
            </a:r>
            <a:r>
              <a:rPr lang="fr-FR" sz="1800" dirty="0">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En rapport avec la dimension genre/handicap</a:t>
            </a:r>
          </a:p>
          <a:p>
            <a:pPr marL="274638" lvl="3" indent="-274638" algn="just">
              <a:lnSpc>
                <a:spcPct val="20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Opération audit pilote 	</a:t>
            </a:r>
            <a:r>
              <a:rPr lang="fr-FR" sz="1800" dirty="0">
                <a:latin typeface="Calibri" panose="020F0502020204030204" pitchFamily="34" charset="0"/>
                <a:cs typeface="Calibri" panose="020F0502020204030204" pitchFamily="34" charset="0"/>
              </a:rPr>
              <a:t>:</a:t>
            </a:r>
            <a:r>
              <a:rPr lang="fr-FR" sz="1800" b="1" dirty="0">
                <a:solidFill>
                  <a:srgbClr val="0070C0"/>
                </a:solidFill>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des associations œuvrant dans le domaine de la scolarisation 					des enfants en S.H</a:t>
            </a:r>
          </a:p>
          <a:p>
            <a:pPr marL="274638" lvl="3" indent="-274638" algn="just">
              <a:lnSpc>
                <a:spcPct val="20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Suivi et évaluation 		</a:t>
            </a:r>
            <a:r>
              <a:rPr lang="fr-FR" sz="1800" dirty="0">
                <a:latin typeface="Calibri" panose="020F0502020204030204" pitchFamily="34" charset="0"/>
                <a:cs typeface="Calibri" panose="020F0502020204030204" pitchFamily="34" charset="0"/>
              </a:rPr>
              <a:t>:</a:t>
            </a:r>
            <a:r>
              <a:rPr lang="fr-FR" sz="1800" b="1" dirty="0">
                <a:solidFill>
                  <a:srgbClr val="0070C0"/>
                </a:solidFill>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de la stratégie du MSISF</a:t>
            </a:r>
          </a:p>
          <a:p>
            <a:pPr marL="274638" lvl="3" indent="-274638" algn="just">
              <a:lnSpc>
                <a:spcPct val="200000"/>
              </a:lnSpc>
              <a:buFont typeface="Wingdings" panose="05000000000000000000" pitchFamily="2" charset="2"/>
              <a:buChar char="§"/>
            </a:pPr>
            <a:r>
              <a:rPr lang="fr-FR" sz="1800" b="1" dirty="0">
                <a:solidFill>
                  <a:srgbClr val="0070C0"/>
                </a:solidFill>
                <a:latin typeface="Calibri" panose="020F0502020204030204" pitchFamily="34" charset="0"/>
                <a:cs typeface="Calibri" panose="020F0502020204030204" pitchFamily="34" charset="0"/>
              </a:rPr>
              <a:t>Communication		</a:t>
            </a:r>
            <a:r>
              <a:rPr lang="fr-FR" sz="1800" dirty="0">
                <a:latin typeface="Calibri" panose="020F0502020204030204" pitchFamily="34" charset="0"/>
                <a:cs typeface="Calibri" panose="020F0502020204030204" pitchFamily="34" charset="0"/>
              </a:rPr>
              <a:t>: </a:t>
            </a:r>
            <a:r>
              <a:rPr lang="fr-FR" sz="1800" dirty="0">
                <a:solidFill>
                  <a:srgbClr val="C00000"/>
                </a:solidFill>
                <a:latin typeface="Calibri" panose="020F0502020204030204" pitchFamily="34" charset="0"/>
                <a:cs typeface="Calibri" panose="020F0502020204030204" pitchFamily="34" charset="0"/>
              </a:rPr>
              <a:t>Congrès Arabo-Africain sur le handicap</a:t>
            </a:r>
            <a:r>
              <a:rPr lang="fr-FR" sz="1800" dirty="0">
                <a:latin typeface="Calibri" panose="020F0502020204030204" pitchFamily="34" charset="0"/>
                <a:cs typeface="Calibri" panose="020F0502020204030204" pitchFamily="34" charset="0"/>
              </a:rPr>
              <a:t>;</a:t>
            </a:r>
          </a:p>
          <a:p>
            <a:pPr marL="0" lvl="3" algn="just">
              <a:lnSpc>
                <a:spcPct val="200000"/>
              </a:lnSpc>
              <a:buClr>
                <a:srgbClr val="0070C0"/>
              </a:buClr>
            </a:pPr>
            <a:endParaRPr lang="fr-FR"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1474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925428" y="649456"/>
            <a:ext cx="7984633" cy="735049"/>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1610471" y="857798"/>
            <a:ext cx="4209304" cy="1092607"/>
          </a:xfrm>
          <a:prstGeom prst="rect">
            <a:avLst/>
          </a:prstGeom>
          <a:noFill/>
        </p:spPr>
        <p:txBody>
          <a:bodyPr wrap="square" rtlCol="0">
            <a:spAutoFit/>
          </a:bodyPr>
          <a:lstStyle/>
          <a:p>
            <a:r>
              <a:rPr lang="fr-FR" sz="26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275" b="1" dirty="0">
                <a:solidFill>
                  <a:srgbClr val="0070C0"/>
                </a:solidFill>
                <a:latin typeface="Calibri" panose="020F0502020204030204" pitchFamily="34" charset="0"/>
                <a:cs typeface="Calibri" panose="020F0502020204030204" pitchFamily="34" charset="0"/>
              </a:rPr>
              <a:t>Résultats financiers </a:t>
            </a:r>
          </a:p>
          <a:p>
            <a:pPr algn="r"/>
            <a:r>
              <a:rPr lang="fr-FR" sz="1625" b="1" dirty="0">
                <a:solidFill>
                  <a:srgbClr val="C00000"/>
                </a:solidFill>
                <a:latin typeface="Calibri" panose="020F0502020204030204" pitchFamily="34" charset="0"/>
                <a:cs typeface="Calibri" panose="020F0502020204030204" pitchFamily="34" charset="0"/>
              </a:rPr>
              <a:t>PIPSH/GOV</a:t>
            </a:r>
          </a:p>
        </p:txBody>
      </p:sp>
      <p:graphicFrame>
        <p:nvGraphicFramePr>
          <p:cNvPr id="8" name="Tableau 7"/>
          <p:cNvGraphicFramePr>
            <a:graphicFrameLocks noGrp="1"/>
          </p:cNvGraphicFramePr>
          <p:nvPr/>
        </p:nvGraphicFramePr>
        <p:xfrm>
          <a:off x="620974" y="2128837"/>
          <a:ext cx="8460759" cy="3195080"/>
        </p:xfrm>
        <a:graphic>
          <a:graphicData uri="http://schemas.openxmlformats.org/drawingml/2006/table">
            <a:tbl>
              <a:tblPr firstRow="1" bandRow="1">
                <a:tableStyleId>{21E4AEA4-8DFA-4A89-87EB-49C32662AFE0}</a:tableStyleId>
              </a:tblPr>
              <a:tblGrid>
                <a:gridCol w="904815">
                  <a:extLst>
                    <a:ext uri="{9D8B030D-6E8A-4147-A177-3AD203B41FA5}">
                      <a16:colId xmlns:a16="http://schemas.microsoft.com/office/drawing/2014/main" val="20000"/>
                    </a:ext>
                  </a:extLst>
                </a:gridCol>
                <a:gridCol w="1447969">
                  <a:extLst>
                    <a:ext uri="{9D8B030D-6E8A-4147-A177-3AD203B41FA5}">
                      <a16:colId xmlns:a16="http://schemas.microsoft.com/office/drawing/2014/main" val="20001"/>
                    </a:ext>
                  </a:extLst>
                </a:gridCol>
                <a:gridCol w="1298380">
                  <a:extLst>
                    <a:ext uri="{9D8B030D-6E8A-4147-A177-3AD203B41FA5}">
                      <a16:colId xmlns:a16="http://schemas.microsoft.com/office/drawing/2014/main" val="20002"/>
                    </a:ext>
                  </a:extLst>
                </a:gridCol>
                <a:gridCol w="1627108">
                  <a:extLst>
                    <a:ext uri="{9D8B030D-6E8A-4147-A177-3AD203B41FA5}">
                      <a16:colId xmlns:a16="http://schemas.microsoft.com/office/drawing/2014/main" val="20003"/>
                    </a:ext>
                  </a:extLst>
                </a:gridCol>
                <a:gridCol w="1778830">
                  <a:extLst>
                    <a:ext uri="{9D8B030D-6E8A-4147-A177-3AD203B41FA5}">
                      <a16:colId xmlns:a16="http://schemas.microsoft.com/office/drawing/2014/main" val="20004"/>
                    </a:ext>
                  </a:extLst>
                </a:gridCol>
                <a:gridCol w="1403657">
                  <a:extLst>
                    <a:ext uri="{9D8B030D-6E8A-4147-A177-3AD203B41FA5}">
                      <a16:colId xmlns:a16="http://schemas.microsoft.com/office/drawing/2014/main" val="20005"/>
                    </a:ext>
                  </a:extLst>
                </a:gridCol>
              </a:tblGrid>
              <a:tr h="528836">
                <a:tc>
                  <a:txBody>
                    <a:bodyPr/>
                    <a:lstStyle/>
                    <a:p>
                      <a:pPr algn="ctr"/>
                      <a:r>
                        <a:rPr lang="fr-FR" sz="1500" dirty="0"/>
                        <a:t>Produits</a:t>
                      </a:r>
                      <a:endParaRPr lang="fr-FR" sz="1500" dirty="0">
                        <a:latin typeface="Calibri" panose="020F0502020204030204" pitchFamily="34" charset="0"/>
                        <a:cs typeface="Calibri" panose="020F0502020204030204" pitchFamily="34" charset="0"/>
                      </a:endParaRPr>
                    </a:p>
                  </a:txBody>
                  <a:tcPr marL="74295" marR="74295" marT="37148" marB="37148"/>
                </a:tc>
                <a:tc gridSpan="2">
                  <a:txBody>
                    <a:bodyPr/>
                    <a:lstStyle/>
                    <a:p>
                      <a:pPr algn="ctr"/>
                      <a:r>
                        <a:rPr lang="fr-FR" sz="1500" dirty="0"/>
                        <a:t>Fonds du Projet</a:t>
                      </a:r>
                    </a:p>
                    <a:p>
                      <a:pPr algn="ctr"/>
                      <a:r>
                        <a:rPr lang="fr-FR" sz="1500" dirty="0"/>
                        <a:t>USD</a:t>
                      </a:r>
                      <a:endParaRPr lang="fr-FR" sz="1500" dirty="0">
                        <a:latin typeface="Calibri" panose="020F0502020204030204" pitchFamily="34" charset="0"/>
                        <a:cs typeface="Calibri" panose="020F0502020204030204" pitchFamily="34" charset="0"/>
                      </a:endParaRPr>
                    </a:p>
                  </a:txBody>
                  <a:tcPr marL="74295" marR="74295" marT="37148" marB="37148"/>
                </a:tc>
                <a:tc hMerge="1">
                  <a:txBody>
                    <a:bodyPr/>
                    <a:lstStyle/>
                    <a:p>
                      <a:pPr algn="ctr"/>
                      <a:endParaRPr lang="fr-FR"/>
                    </a:p>
                  </a:txBody>
                  <a:tcPr marL="0" marR="0" marT="0" marB="0" horzOverflow="overflow"/>
                </a:tc>
                <a:tc gridSpan="2">
                  <a:txBody>
                    <a:bodyPr/>
                    <a:lstStyle/>
                    <a:p>
                      <a:pPr algn="ctr"/>
                      <a:r>
                        <a:rPr lang="fr-FR" sz="1500" dirty="0"/>
                        <a:t>Résultats financiers</a:t>
                      </a:r>
                      <a:r>
                        <a:rPr lang="fr-FR" sz="1500" baseline="0" dirty="0"/>
                        <a:t> </a:t>
                      </a:r>
                    </a:p>
                    <a:p>
                      <a:pPr algn="ctr"/>
                      <a:r>
                        <a:rPr lang="fr-FR" sz="1500" baseline="0" dirty="0"/>
                        <a:t>USD</a:t>
                      </a:r>
                      <a:endParaRPr lang="fr-FR" sz="1500" dirty="0">
                        <a:latin typeface="Calibri" panose="020F0502020204030204" pitchFamily="34" charset="0"/>
                        <a:cs typeface="Calibri" panose="020F0502020204030204" pitchFamily="34" charset="0"/>
                      </a:endParaRPr>
                    </a:p>
                  </a:txBody>
                  <a:tcPr marL="74295" marR="74295" marT="37148" marB="37148"/>
                </a:tc>
                <a:tc hMerge="1">
                  <a:txBody>
                    <a:bodyPr/>
                    <a:lstStyle/>
                    <a:p>
                      <a:pPr algn="ctr"/>
                      <a:endParaRPr lang="fr-FR"/>
                    </a:p>
                  </a:txBody>
                  <a:tcPr marL="0" marR="0" marT="0" marB="0" horzOverflow="overflow"/>
                </a:tc>
                <a:tc>
                  <a:txBody>
                    <a:bodyPr/>
                    <a:lstStyle/>
                    <a:p>
                      <a:pPr algn="ctr"/>
                      <a:r>
                        <a:rPr lang="fr-FR" sz="1500" dirty="0"/>
                        <a:t>%</a:t>
                      </a:r>
                      <a:r>
                        <a:rPr lang="fr-FR" sz="1500" baseline="0" dirty="0"/>
                        <a:t>  (D/B) </a:t>
                      </a:r>
                    </a:p>
                    <a:p>
                      <a:pPr algn="ctr"/>
                      <a:endParaRPr lang="fr-FR" sz="1500" dirty="0">
                        <a:latin typeface="Calibri" panose="020F0502020204030204" pitchFamily="34" charset="0"/>
                        <a:cs typeface="Calibri" panose="020F0502020204030204" pitchFamily="34" charset="0"/>
                      </a:endParaRPr>
                    </a:p>
                  </a:txBody>
                  <a:tcPr marL="74295" marR="74295" marT="37148" marB="37148"/>
                </a:tc>
                <a:extLst>
                  <a:ext uri="{0D108BD9-81ED-4DB2-BD59-A6C34878D82A}">
                    <a16:rowId xmlns:a16="http://schemas.microsoft.com/office/drawing/2014/main" val="10000"/>
                  </a:ext>
                </a:extLst>
              </a:tr>
              <a:tr h="553091">
                <a:tc>
                  <a:txBody>
                    <a:bodyPr/>
                    <a:lstStyle/>
                    <a:p>
                      <a:endParaRPr lang="fr-FR" sz="1500"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Solde</a:t>
                      </a:r>
                    </a:p>
                    <a:p>
                      <a:pPr algn="ctr"/>
                      <a:r>
                        <a:rPr lang="fr-FR" sz="1500" dirty="0"/>
                        <a:t>01/01/2025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Reçu</a:t>
                      </a:r>
                    </a:p>
                    <a:p>
                      <a:pPr algn="ctr"/>
                      <a:r>
                        <a:rPr lang="fr-FR" sz="1500" dirty="0"/>
                        <a:t>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Budget</a:t>
                      </a:r>
                    </a:p>
                    <a:p>
                      <a:pPr algn="ctr"/>
                      <a:r>
                        <a:rPr lang="fr-FR" sz="1500" dirty="0"/>
                        <a:t>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Dépenses </a:t>
                      </a:r>
                    </a:p>
                    <a:p>
                      <a:pPr algn="ctr"/>
                      <a:r>
                        <a:rPr lang="fr-FR" sz="1500" dirty="0"/>
                        <a:t>31/10/2025</a:t>
                      </a:r>
                      <a:endParaRPr lang="fr-FR" sz="1500" b="1" u="sng"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 31/10/ 2025 selon le CDR</a:t>
                      </a:r>
                      <a:endParaRPr lang="fr-FR" sz="1500" b="1" dirty="0">
                        <a:latin typeface="Calibri" panose="020F0502020204030204" pitchFamily="34" charset="0"/>
                        <a:cs typeface="Calibri" panose="020F0502020204030204" pitchFamily="34" charset="0"/>
                      </a:endParaRPr>
                    </a:p>
                  </a:txBody>
                  <a:tcPr marL="74295" marR="74295" marT="37148" marB="37148"/>
                </a:tc>
                <a:extLst>
                  <a:ext uri="{0D108BD9-81ED-4DB2-BD59-A6C34878D82A}">
                    <a16:rowId xmlns:a16="http://schemas.microsoft.com/office/drawing/2014/main" val="10001"/>
                  </a:ext>
                </a:extLst>
              </a:tr>
              <a:tr h="438008">
                <a:tc>
                  <a:txBody>
                    <a:bodyPr/>
                    <a:lstStyle/>
                    <a:p>
                      <a:pPr algn="ctr"/>
                      <a:r>
                        <a:rPr lang="fr-FR" sz="1500" dirty="0"/>
                        <a:t>P1</a:t>
                      </a:r>
                      <a:endParaRPr lang="fr-FR" sz="1500" b="1" dirty="0">
                        <a:latin typeface="Calibri" panose="020F0502020204030204" pitchFamily="34" charset="0"/>
                        <a:cs typeface="Calibri" panose="020F0502020204030204" pitchFamily="34" charset="0"/>
                      </a:endParaRPr>
                    </a:p>
                  </a:txBody>
                  <a:tcPr marL="74295" marR="74295" marT="37148" marB="37148"/>
                </a:tc>
                <a:tc rowSpan="4">
                  <a:txBody>
                    <a:bodyPr/>
                    <a:lstStyle/>
                    <a:p>
                      <a:pPr lvl="0" algn="ctr">
                        <a:buNone/>
                      </a:pPr>
                      <a:r>
                        <a:rPr lang="fr-FR" sz="1500" kern="1200" dirty="0">
                          <a:latin typeface="Calibri" panose="020F0502020204030204" pitchFamily="34" charset="0"/>
                          <a:cs typeface="Calibri" panose="020F0502020204030204" pitchFamily="34" charset="0"/>
                        </a:rPr>
                        <a:t>235 160,11</a:t>
                      </a:r>
                    </a:p>
                  </a:txBody>
                  <a:tcPr marL="74295" marR="74295" marT="37148" marB="37148" anchor="ctr"/>
                </a:tc>
                <a:tc rowSpan="4">
                  <a:txBody>
                    <a:bodyPr/>
                    <a:lstStyle/>
                    <a:p>
                      <a:pPr lvl="0" algn="ctr">
                        <a:buNone/>
                      </a:pPr>
                      <a:r>
                        <a:rPr lang="fr-FR" sz="1500" kern="1200" dirty="0">
                          <a:latin typeface="Calibri" panose="020F0502020204030204" pitchFamily="34" charset="0"/>
                          <a:cs typeface="Calibri" panose="020F0502020204030204" pitchFamily="34" charset="0"/>
                        </a:rPr>
                        <a:t>724 361,38</a:t>
                      </a:r>
                    </a:p>
                  </a:txBody>
                  <a:tcPr marL="74295" marR="74295" marT="37148" marB="37148" anchor="ctr"/>
                </a:tc>
                <a:tc>
                  <a:txBody>
                    <a:bodyPr/>
                    <a:lstStyle/>
                    <a:p>
                      <a:pPr algn="r"/>
                      <a:r>
                        <a:rPr lang="fr-FR" sz="1500" kern="1200" dirty="0">
                          <a:latin typeface="Calibri" panose="020F0502020204030204" pitchFamily="34" charset="0"/>
                          <a:cs typeface="Calibri" panose="020F0502020204030204" pitchFamily="34" charset="0"/>
                        </a:rPr>
                        <a:t>913 610,00</a:t>
                      </a:r>
                    </a:p>
                  </a:txBody>
                  <a:tcPr marL="74295" marR="74295" marT="37148" marB="37148" anchor="ctr"/>
                </a:tc>
                <a:tc>
                  <a:txBody>
                    <a:bodyPr/>
                    <a:lstStyle/>
                    <a:p>
                      <a:pPr marL="0" lvl="0" algn="r">
                        <a:buNone/>
                      </a:pPr>
                      <a:r>
                        <a:rPr lang="fr-FR" sz="1500" kern="1200" dirty="0">
                          <a:latin typeface="Calibri" panose="020F0502020204030204" pitchFamily="34" charset="0"/>
                          <a:cs typeface="Calibri" panose="020F0502020204030204" pitchFamily="34" charset="0"/>
                        </a:rPr>
                        <a:t>00,00</a:t>
                      </a:r>
                    </a:p>
                  </a:txBody>
                  <a:tcPr marL="74295" marR="74295" marT="37148" marB="37148" anchor="ctr"/>
                </a:tc>
                <a:tc>
                  <a:txBody>
                    <a:bodyPr/>
                    <a:lstStyle/>
                    <a:p>
                      <a:pPr lvl="0" algn="ctr">
                        <a:buNone/>
                      </a:pPr>
                      <a:r>
                        <a:rPr lang="fr-FR" sz="800" dirty="0">
                          <a:latin typeface="Calibri" panose="020F0502020204030204" pitchFamily="34" charset="0"/>
                          <a:cs typeface="Calibri" panose="020F0502020204030204" pitchFamily="34" charset="0"/>
                        </a:rPr>
                        <a:t>0%</a:t>
                      </a:r>
                    </a:p>
                  </a:txBody>
                  <a:tcPr marL="74295" marR="74295" marT="37148" marB="37148" anchor="ctr"/>
                </a:tc>
                <a:extLst>
                  <a:ext uri="{0D108BD9-81ED-4DB2-BD59-A6C34878D82A}">
                    <a16:rowId xmlns:a16="http://schemas.microsoft.com/office/drawing/2014/main" val="10002"/>
                  </a:ext>
                </a:extLst>
              </a:tr>
              <a:tr h="438008">
                <a:tc>
                  <a:txBody>
                    <a:bodyPr/>
                    <a:lstStyle/>
                    <a:p>
                      <a:pPr algn="ctr"/>
                      <a:r>
                        <a:rPr lang="fr-FR" sz="1500" dirty="0"/>
                        <a:t>P2</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a:p>
                  </a:txBody>
                  <a:tcPr/>
                </a:tc>
                <a:tc vMerge="1">
                  <a:txBody>
                    <a:bodyPr/>
                    <a:lstStyle/>
                    <a:p>
                      <a:endParaRPr lang="fr-FR"/>
                    </a:p>
                  </a:txBody>
                  <a:tcPr/>
                </a:tc>
                <a:tc>
                  <a:txBody>
                    <a:bodyPr/>
                    <a:lstStyle/>
                    <a:p>
                      <a:pPr algn="r"/>
                      <a:r>
                        <a:rPr lang="fr-FR" sz="1500" kern="1200" dirty="0">
                          <a:latin typeface="Calibri" panose="020F0502020204030204" pitchFamily="34" charset="0"/>
                          <a:cs typeface="Calibri" panose="020F0502020204030204" pitchFamily="34" charset="0"/>
                        </a:rPr>
                        <a:t>293 550,00</a:t>
                      </a:r>
                    </a:p>
                  </a:txBody>
                  <a:tcPr marL="74295" marR="74295" marT="37148" marB="37148" anchor="ctr"/>
                </a:tc>
                <a:tc>
                  <a:txBody>
                    <a:bodyPr/>
                    <a:lstStyle/>
                    <a:p>
                      <a:pPr marL="0" lvl="0" algn="r">
                        <a:buNone/>
                      </a:pPr>
                      <a:r>
                        <a:rPr lang="fr-FR" sz="1500" kern="1200" dirty="0">
                          <a:latin typeface="Calibri" panose="020F0502020204030204" pitchFamily="34" charset="0"/>
                          <a:cs typeface="Calibri" panose="020F0502020204030204" pitchFamily="34" charset="0"/>
                        </a:rPr>
                        <a:t>42 153,80</a:t>
                      </a:r>
                    </a:p>
                  </a:txBody>
                  <a:tcPr marL="74295" marR="74295" marT="37148" marB="37148" anchor="ctr"/>
                </a:tc>
                <a:tc>
                  <a:txBody>
                    <a:bodyPr/>
                    <a:lstStyle/>
                    <a:p>
                      <a:pPr lvl="0" algn="ctr">
                        <a:buNone/>
                      </a:pPr>
                      <a:r>
                        <a:rPr lang="fr-FR" sz="800" dirty="0">
                          <a:latin typeface="Calibri" panose="020F0502020204030204" pitchFamily="34" charset="0"/>
                          <a:cs typeface="Calibri" panose="020F0502020204030204" pitchFamily="34" charset="0"/>
                        </a:rPr>
                        <a:t>14,36%</a:t>
                      </a:r>
                    </a:p>
                  </a:txBody>
                  <a:tcPr marL="74295" marR="74295" marT="37148" marB="37148" anchor="ctr"/>
                </a:tc>
                <a:extLst>
                  <a:ext uri="{0D108BD9-81ED-4DB2-BD59-A6C34878D82A}">
                    <a16:rowId xmlns:a16="http://schemas.microsoft.com/office/drawing/2014/main" val="2216072653"/>
                  </a:ext>
                </a:extLst>
              </a:tr>
              <a:tr h="372438">
                <a:tc>
                  <a:txBody>
                    <a:bodyPr/>
                    <a:lstStyle/>
                    <a:p>
                      <a:pPr algn="ctr"/>
                      <a:r>
                        <a:rPr lang="fr-FR" sz="1500" dirty="0"/>
                        <a:t>P3</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1500" kern="1200" dirty="0">
                          <a:latin typeface="Calibri" panose="020F0502020204030204" pitchFamily="34" charset="0"/>
                          <a:cs typeface="Calibri" panose="020F0502020204030204" pitchFamily="34" charset="0"/>
                        </a:rPr>
                        <a:t>8 240,00</a:t>
                      </a:r>
                    </a:p>
                  </a:txBody>
                  <a:tcPr marL="74295" marR="74295" marT="37148" marB="37148" anchor="ctr"/>
                </a:tc>
                <a:tc>
                  <a:txBody>
                    <a:bodyPr/>
                    <a:lstStyle/>
                    <a:p>
                      <a:pPr marL="0" algn="r" defTabSz="457200" rtl="0" eaLnBrk="1" latinLnBrk="0" hangingPunct="1"/>
                      <a:r>
                        <a:rPr lang="fr-FR" sz="1500" kern="1200" dirty="0">
                          <a:latin typeface="Calibri" panose="020F0502020204030204" pitchFamily="34" charset="0"/>
                          <a:cs typeface="Calibri" panose="020F0502020204030204" pitchFamily="34" charset="0"/>
                        </a:rPr>
                        <a:t>38 935,98</a:t>
                      </a:r>
                    </a:p>
                  </a:txBody>
                  <a:tcPr marL="74295" marR="74295" marT="37148" marB="37148" anchor="ctr"/>
                </a:tc>
                <a:tc>
                  <a:txBody>
                    <a:bodyPr/>
                    <a:lstStyle/>
                    <a:p>
                      <a:pPr algn="ctr"/>
                      <a:r>
                        <a:rPr lang="fr-FR" sz="1500" dirty="0">
                          <a:latin typeface="Calibri" panose="020F0502020204030204" pitchFamily="34" charset="0"/>
                          <a:cs typeface="Calibri" panose="020F0502020204030204" pitchFamily="34" charset="0"/>
                        </a:rPr>
                        <a:t>472,52%</a:t>
                      </a:r>
                    </a:p>
                  </a:txBody>
                  <a:tcPr marL="74295" marR="74295" marT="37148" marB="37148" anchor="ctr"/>
                </a:tc>
                <a:extLst>
                  <a:ext uri="{0D108BD9-81ED-4DB2-BD59-A6C34878D82A}">
                    <a16:rowId xmlns:a16="http://schemas.microsoft.com/office/drawing/2014/main" val="10004"/>
                  </a:ext>
                </a:extLst>
              </a:tr>
              <a:tr h="359000">
                <a:tc>
                  <a:txBody>
                    <a:bodyPr/>
                    <a:lstStyle/>
                    <a:p>
                      <a:pPr algn="ctr"/>
                      <a:r>
                        <a:rPr lang="fr-FR" sz="1500" dirty="0"/>
                        <a:t>P4</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algn="r"/>
                      <a:r>
                        <a:rPr lang="fr-FR" sz="1500" kern="1200" dirty="0">
                          <a:latin typeface="Calibri" panose="020F0502020204030204" pitchFamily="34" charset="0"/>
                          <a:cs typeface="Calibri" panose="020F0502020204030204" pitchFamily="34" charset="0"/>
                        </a:rPr>
                        <a:t>38 625,00</a:t>
                      </a:r>
                    </a:p>
                  </a:txBody>
                  <a:tcPr marL="74295" marR="74295" marT="37148" marB="37148" anchor="ctr"/>
                </a:tc>
                <a:tc>
                  <a:txBody>
                    <a:bodyPr/>
                    <a:lstStyle/>
                    <a:p>
                      <a:pPr marL="0" algn="r" defTabSz="457200" rtl="0" eaLnBrk="1" latinLnBrk="0" hangingPunct="1"/>
                      <a:r>
                        <a:rPr lang="fr-FR" sz="1500" kern="1200" dirty="0">
                          <a:latin typeface="Calibri" panose="020F0502020204030204" pitchFamily="34" charset="0"/>
                          <a:cs typeface="Calibri" panose="020F0502020204030204" pitchFamily="34" charset="0"/>
                        </a:rPr>
                        <a:t>199 708,16</a:t>
                      </a:r>
                    </a:p>
                  </a:txBody>
                  <a:tcPr marL="74295" marR="74295" marT="37148" marB="37148" anchor="ctr"/>
                </a:tc>
                <a:tc>
                  <a:txBody>
                    <a:bodyPr/>
                    <a:lstStyle/>
                    <a:p>
                      <a:pPr algn="ctr"/>
                      <a:r>
                        <a:rPr lang="fr-FR" sz="1500" dirty="0">
                          <a:latin typeface="Calibri" panose="020F0502020204030204" pitchFamily="34" charset="0"/>
                          <a:cs typeface="Calibri" panose="020F0502020204030204" pitchFamily="34" charset="0"/>
                        </a:rPr>
                        <a:t>517%</a:t>
                      </a:r>
                    </a:p>
                  </a:txBody>
                  <a:tcPr marL="74295" marR="74295" marT="37148" marB="37148" anchor="ctr"/>
                </a:tc>
                <a:extLst>
                  <a:ext uri="{0D108BD9-81ED-4DB2-BD59-A6C34878D82A}">
                    <a16:rowId xmlns:a16="http://schemas.microsoft.com/office/drawing/2014/main" val="10005"/>
                  </a:ext>
                </a:extLst>
              </a:tr>
              <a:tr h="50303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700" dirty="0"/>
                    </a:p>
                    <a:p>
                      <a:pPr marL="0" marR="0" indent="0" algn="ctr" defTabSz="457200" rtl="0" eaLnBrk="1" fontAlgn="auto" latinLnBrk="0" hangingPunct="1">
                        <a:lnSpc>
                          <a:spcPct val="100000"/>
                        </a:lnSpc>
                        <a:spcBef>
                          <a:spcPts val="0"/>
                        </a:spcBef>
                        <a:spcAft>
                          <a:spcPts val="0"/>
                        </a:spcAft>
                        <a:buClrTx/>
                        <a:buSzTx/>
                        <a:buFontTx/>
                        <a:buNone/>
                        <a:tabLst/>
                        <a:defRPr/>
                      </a:pPr>
                      <a:r>
                        <a:rPr lang="fr-FR" sz="1500" dirty="0"/>
                        <a:t>Total</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lvl="0" algn="ctr">
                        <a:buNone/>
                      </a:pPr>
                      <a:r>
                        <a:rPr lang="fr-FR" sz="1500" b="1" kern="1200" dirty="0">
                          <a:latin typeface="Calibri" panose="020F0502020204030204" pitchFamily="34" charset="0"/>
                          <a:cs typeface="Calibri" panose="020F0502020204030204" pitchFamily="34" charset="0"/>
                        </a:rPr>
                        <a:t>235 160,11</a:t>
                      </a:r>
                    </a:p>
                  </a:txBody>
                  <a:tcPr marL="74295" marR="74295" marT="37148" marB="3714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b="1" kern="1200" dirty="0">
                          <a:latin typeface="Calibri" panose="020F0502020204030204" pitchFamily="34" charset="0"/>
                          <a:cs typeface="Calibri" panose="020F0502020204030204" pitchFamily="34" charset="0"/>
                        </a:rPr>
                        <a:t>724 361,38</a:t>
                      </a:r>
                    </a:p>
                  </a:txBody>
                  <a:tcPr marL="74295" marR="74295" marT="37148" marB="37148" anchor="ctr"/>
                </a:tc>
                <a:tc>
                  <a:txBody>
                    <a:bodyPr/>
                    <a:lstStyle/>
                    <a:p>
                      <a:pPr algn="r"/>
                      <a:r>
                        <a:rPr lang="fr-FR" sz="800" b="1" dirty="0">
                          <a:latin typeface="Calibri" panose="020F0502020204030204" pitchFamily="34" charset="0"/>
                          <a:cs typeface="Calibri" panose="020F0502020204030204" pitchFamily="34" charset="0"/>
                        </a:rPr>
                        <a:t>1 254 025,00</a:t>
                      </a:r>
                    </a:p>
                  </a:txBody>
                  <a:tcPr marL="74295" marR="74295" marT="37148" marB="37148" anchor="ctr"/>
                </a:tc>
                <a:tc>
                  <a:txBody>
                    <a:bodyPr/>
                    <a:lstStyle/>
                    <a:p>
                      <a:pPr algn="r"/>
                      <a:r>
                        <a:rPr lang="fr-FR" sz="800" b="1" dirty="0">
                          <a:latin typeface="Calibri" panose="020F0502020204030204" pitchFamily="34" charset="0"/>
                          <a:cs typeface="Calibri" panose="020F0502020204030204" pitchFamily="34" charset="0"/>
                        </a:rPr>
                        <a:t>280 797,94</a:t>
                      </a:r>
                    </a:p>
                  </a:txBody>
                  <a:tcPr marL="74295" marR="74295" marT="37148" marB="37148" anchor="ctr"/>
                </a:tc>
                <a:tc>
                  <a:txBody>
                    <a:bodyPr/>
                    <a:lstStyle/>
                    <a:p>
                      <a:pPr algn="ctr"/>
                      <a:r>
                        <a:rPr lang="fr-FR" sz="800" b="1" dirty="0">
                          <a:latin typeface="Calibri" panose="020F0502020204030204" pitchFamily="34" charset="0"/>
                          <a:cs typeface="Calibri" panose="020F0502020204030204" pitchFamily="34" charset="0"/>
                        </a:rPr>
                        <a:t>22%</a:t>
                      </a:r>
                    </a:p>
                  </a:txBody>
                  <a:tcPr marL="74295" marR="74295" marT="37148" marB="37148"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18939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925428" y="649456"/>
            <a:ext cx="7984633" cy="735049"/>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1610471" y="857798"/>
            <a:ext cx="4209304" cy="1092607"/>
          </a:xfrm>
          <a:prstGeom prst="rect">
            <a:avLst/>
          </a:prstGeom>
          <a:noFill/>
        </p:spPr>
        <p:txBody>
          <a:bodyPr wrap="square" rtlCol="0">
            <a:spAutoFit/>
          </a:bodyPr>
          <a:lstStyle/>
          <a:p>
            <a:r>
              <a:rPr lang="fr-FR" sz="26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275" b="1" dirty="0">
                <a:solidFill>
                  <a:srgbClr val="0070C0"/>
                </a:solidFill>
                <a:latin typeface="Calibri" panose="020F0502020204030204" pitchFamily="34" charset="0"/>
                <a:cs typeface="Calibri" panose="020F0502020204030204" pitchFamily="34" charset="0"/>
              </a:rPr>
              <a:t>Résultats financiers </a:t>
            </a:r>
          </a:p>
          <a:p>
            <a:pPr algn="r"/>
            <a:r>
              <a:rPr lang="fr-FR" sz="1625" b="1" dirty="0">
                <a:solidFill>
                  <a:srgbClr val="C00000"/>
                </a:solidFill>
                <a:latin typeface="Calibri" panose="020F0502020204030204" pitchFamily="34" charset="0"/>
                <a:cs typeface="Calibri" panose="020F0502020204030204" pitchFamily="34" charset="0"/>
              </a:rPr>
              <a:t>PIPSH/</a:t>
            </a:r>
            <a:r>
              <a:rPr lang="fr-FR" sz="1625" b="1" dirty="0" err="1">
                <a:solidFill>
                  <a:srgbClr val="C00000"/>
                </a:solidFill>
                <a:latin typeface="Calibri" panose="020F0502020204030204" pitchFamily="34" charset="0"/>
                <a:cs typeface="Calibri" panose="020F0502020204030204" pitchFamily="34" charset="0"/>
              </a:rPr>
              <a:t>Finding</a:t>
            </a:r>
            <a:r>
              <a:rPr lang="fr-FR" sz="1625" b="1" dirty="0">
                <a:solidFill>
                  <a:srgbClr val="C00000"/>
                </a:solidFill>
                <a:latin typeface="Calibri" panose="020F0502020204030204" pitchFamily="34" charset="0"/>
                <a:cs typeface="Calibri" panose="020F0502020204030204" pitchFamily="34" charset="0"/>
              </a:rPr>
              <a:t> </a:t>
            </a:r>
            <a:r>
              <a:rPr lang="fr-FR" sz="1625" b="1" dirty="0" err="1">
                <a:solidFill>
                  <a:srgbClr val="C00000"/>
                </a:solidFill>
                <a:latin typeface="Calibri" panose="020F0502020204030204" pitchFamily="34" charset="0"/>
                <a:cs typeface="Calibri" panose="020F0502020204030204" pitchFamily="34" charset="0"/>
              </a:rPr>
              <a:t>Window</a:t>
            </a:r>
            <a:endParaRPr lang="fr-FR" sz="1625" b="1" dirty="0">
              <a:solidFill>
                <a:srgbClr val="C00000"/>
              </a:solidFill>
              <a:latin typeface="Calibri" panose="020F0502020204030204" pitchFamily="34" charset="0"/>
              <a:cs typeface="Calibri" panose="020F0502020204030204" pitchFamily="34" charset="0"/>
            </a:endParaRPr>
          </a:p>
        </p:txBody>
      </p:sp>
      <p:graphicFrame>
        <p:nvGraphicFramePr>
          <p:cNvPr id="9" name="Tableau 8">
            <a:extLst>
              <a:ext uri="{FF2B5EF4-FFF2-40B4-BE49-F238E27FC236}">
                <a16:creationId xmlns:a16="http://schemas.microsoft.com/office/drawing/2014/main" id="{35CFC6D1-F82A-30B2-0F89-2FE8D5C1A54D}"/>
              </a:ext>
            </a:extLst>
          </p:cNvPr>
          <p:cNvGraphicFramePr>
            <a:graphicFrameLocks noGrp="1"/>
          </p:cNvGraphicFramePr>
          <p:nvPr/>
        </p:nvGraphicFramePr>
        <p:xfrm>
          <a:off x="620974" y="2162104"/>
          <a:ext cx="8460759" cy="3195080"/>
        </p:xfrm>
        <a:graphic>
          <a:graphicData uri="http://schemas.openxmlformats.org/drawingml/2006/table">
            <a:tbl>
              <a:tblPr firstRow="1" bandRow="1">
                <a:tableStyleId>{21E4AEA4-8DFA-4A89-87EB-49C32662AFE0}</a:tableStyleId>
              </a:tblPr>
              <a:tblGrid>
                <a:gridCol w="904815">
                  <a:extLst>
                    <a:ext uri="{9D8B030D-6E8A-4147-A177-3AD203B41FA5}">
                      <a16:colId xmlns:a16="http://schemas.microsoft.com/office/drawing/2014/main" val="20000"/>
                    </a:ext>
                  </a:extLst>
                </a:gridCol>
                <a:gridCol w="1447969">
                  <a:extLst>
                    <a:ext uri="{9D8B030D-6E8A-4147-A177-3AD203B41FA5}">
                      <a16:colId xmlns:a16="http://schemas.microsoft.com/office/drawing/2014/main" val="20001"/>
                    </a:ext>
                  </a:extLst>
                </a:gridCol>
                <a:gridCol w="1298380">
                  <a:extLst>
                    <a:ext uri="{9D8B030D-6E8A-4147-A177-3AD203B41FA5}">
                      <a16:colId xmlns:a16="http://schemas.microsoft.com/office/drawing/2014/main" val="20002"/>
                    </a:ext>
                  </a:extLst>
                </a:gridCol>
                <a:gridCol w="1627108">
                  <a:extLst>
                    <a:ext uri="{9D8B030D-6E8A-4147-A177-3AD203B41FA5}">
                      <a16:colId xmlns:a16="http://schemas.microsoft.com/office/drawing/2014/main" val="20003"/>
                    </a:ext>
                  </a:extLst>
                </a:gridCol>
                <a:gridCol w="1778830">
                  <a:extLst>
                    <a:ext uri="{9D8B030D-6E8A-4147-A177-3AD203B41FA5}">
                      <a16:colId xmlns:a16="http://schemas.microsoft.com/office/drawing/2014/main" val="20004"/>
                    </a:ext>
                  </a:extLst>
                </a:gridCol>
                <a:gridCol w="1403657">
                  <a:extLst>
                    <a:ext uri="{9D8B030D-6E8A-4147-A177-3AD203B41FA5}">
                      <a16:colId xmlns:a16="http://schemas.microsoft.com/office/drawing/2014/main" val="20005"/>
                    </a:ext>
                  </a:extLst>
                </a:gridCol>
              </a:tblGrid>
              <a:tr h="528836">
                <a:tc>
                  <a:txBody>
                    <a:bodyPr/>
                    <a:lstStyle/>
                    <a:p>
                      <a:pPr algn="ctr"/>
                      <a:r>
                        <a:rPr lang="fr-FR" sz="1500" dirty="0"/>
                        <a:t>Produits</a:t>
                      </a:r>
                      <a:endParaRPr lang="fr-FR" sz="1500" dirty="0">
                        <a:latin typeface="Calibri" panose="020F0502020204030204" pitchFamily="34" charset="0"/>
                        <a:cs typeface="Calibri" panose="020F0502020204030204" pitchFamily="34" charset="0"/>
                      </a:endParaRPr>
                    </a:p>
                  </a:txBody>
                  <a:tcPr marL="74295" marR="74295" marT="37148" marB="37148"/>
                </a:tc>
                <a:tc gridSpan="2">
                  <a:txBody>
                    <a:bodyPr/>
                    <a:lstStyle/>
                    <a:p>
                      <a:pPr algn="ctr"/>
                      <a:r>
                        <a:rPr lang="fr-FR" sz="1500" dirty="0"/>
                        <a:t>Fonds du Projet</a:t>
                      </a:r>
                    </a:p>
                    <a:p>
                      <a:pPr algn="ctr"/>
                      <a:r>
                        <a:rPr lang="fr-FR" sz="1500" dirty="0"/>
                        <a:t>USD</a:t>
                      </a:r>
                      <a:endParaRPr lang="fr-FR" sz="1500" dirty="0">
                        <a:latin typeface="Calibri" panose="020F0502020204030204" pitchFamily="34" charset="0"/>
                        <a:cs typeface="Calibri" panose="020F0502020204030204" pitchFamily="34" charset="0"/>
                      </a:endParaRPr>
                    </a:p>
                  </a:txBody>
                  <a:tcPr marL="74295" marR="74295" marT="37148" marB="37148"/>
                </a:tc>
                <a:tc hMerge="1">
                  <a:txBody>
                    <a:bodyPr/>
                    <a:lstStyle/>
                    <a:p>
                      <a:pPr algn="ctr"/>
                      <a:endParaRPr lang="fr-FR"/>
                    </a:p>
                  </a:txBody>
                  <a:tcPr marL="0" marR="0" marT="0" marB="0" horzOverflow="overflow"/>
                </a:tc>
                <a:tc gridSpan="2">
                  <a:txBody>
                    <a:bodyPr/>
                    <a:lstStyle/>
                    <a:p>
                      <a:pPr algn="ctr"/>
                      <a:r>
                        <a:rPr lang="fr-FR" sz="1500" dirty="0"/>
                        <a:t>Résultats financiers</a:t>
                      </a:r>
                      <a:r>
                        <a:rPr lang="fr-FR" sz="1500" baseline="0" dirty="0"/>
                        <a:t> </a:t>
                      </a:r>
                    </a:p>
                    <a:p>
                      <a:pPr algn="ctr"/>
                      <a:r>
                        <a:rPr lang="fr-FR" sz="1500" baseline="0" dirty="0"/>
                        <a:t>USD</a:t>
                      </a:r>
                      <a:endParaRPr lang="fr-FR" sz="1500" dirty="0">
                        <a:latin typeface="Calibri" panose="020F0502020204030204" pitchFamily="34" charset="0"/>
                        <a:cs typeface="Calibri" panose="020F0502020204030204" pitchFamily="34" charset="0"/>
                      </a:endParaRPr>
                    </a:p>
                  </a:txBody>
                  <a:tcPr marL="74295" marR="74295" marT="37148" marB="37148"/>
                </a:tc>
                <a:tc hMerge="1">
                  <a:txBody>
                    <a:bodyPr/>
                    <a:lstStyle/>
                    <a:p>
                      <a:pPr algn="ctr"/>
                      <a:endParaRPr lang="fr-FR"/>
                    </a:p>
                  </a:txBody>
                  <a:tcPr marL="0" marR="0" marT="0" marB="0" horzOverflow="overflow"/>
                </a:tc>
                <a:tc>
                  <a:txBody>
                    <a:bodyPr/>
                    <a:lstStyle/>
                    <a:p>
                      <a:pPr algn="ctr"/>
                      <a:r>
                        <a:rPr lang="fr-FR" sz="1500" dirty="0"/>
                        <a:t>%</a:t>
                      </a:r>
                      <a:r>
                        <a:rPr lang="fr-FR" sz="1500" baseline="0" dirty="0"/>
                        <a:t>  (D/B) </a:t>
                      </a:r>
                    </a:p>
                    <a:p>
                      <a:pPr algn="ctr"/>
                      <a:endParaRPr lang="fr-FR" sz="1500" dirty="0">
                        <a:latin typeface="Calibri" panose="020F0502020204030204" pitchFamily="34" charset="0"/>
                        <a:cs typeface="Calibri" panose="020F0502020204030204" pitchFamily="34" charset="0"/>
                      </a:endParaRPr>
                    </a:p>
                  </a:txBody>
                  <a:tcPr marL="74295" marR="74295" marT="37148" marB="37148"/>
                </a:tc>
                <a:extLst>
                  <a:ext uri="{0D108BD9-81ED-4DB2-BD59-A6C34878D82A}">
                    <a16:rowId xmlns:a16="http://schemas.microsoft.com/office/drawing/2014/main" val="10000"/>
                  </a:ext>
                </a:extLst>
              </a:tr>
              <a:tr h="553091">
                <a:tc>
                  <a:txBody>
                    <a:bodyPr/>
                    <a:lstStyle/>
                    <a:p>
                      <a:endParaRPr lang="fr-FR" sz="1500"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Solde</a:t>
                      </a:r>
                    </a:p>
                    <a:p>
                      <a:pPr algn="ctr"/>
                      <a:r>
                        <a:rPr lang="fr-FR" sz="1500" dirty="0"/>
                        <a:t>01/01/2025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Reçu</a:t>
                      </a:r>
                    </a:p>
                    <a:p>
                      <a:pPr algn="ctr"/>
                      <a:r>
                        <a:rPr lang="fr-FR" sz="1500" dirty="0"/>
                        <a:t>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Budget</a:t>
                      </a:r>
                    </a:p>
                    <a:p>
                      <a:pPr algn="ctr"/>
                      <a:r>
                        <a:rPr lang="fr-FR" sz="1500" dirty="0"/>
                        <a:t>2025</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Dépenses </a:t>
                      </a:r>
                    </a:p>
                    <a:p>
                      <a:pPr algn="ctr"/>
                      <a:r>
                        <a:rPr lang="fr-FR" sz="1500" dirty="0"/>
                        <a:t>31/10/2025</a:t>
                      </a:r>
                      <a:endParaRPr lang="fr-FR" sz="1500" b="1" u="sng" dirty="0">
                        <a:latin typeface="Calibri" panose="020F0502020204030204" pitchFamily="34" charset="0"/>
                        <a:cs typeface="Calibri" panose="020F0502020204030204" pitchFamily="34" charset="0"/>
                      </a:endParaRPr>
                    </a:p>
                  </a:txBody>
                  <a:tcPr marL="74295" marR="74295" marT="37148" marB="37148"/>
                </a:tc>
                <a:tc>
                  <a:txBody>
                    <a:bodyPr/>
                    <a:lstStyle/>
                    <a:p>
                      <a:pPr algn="ctr"/>
                      <a:r>
                        <a:rPr lang="fr-FR" sz="1500" dirty="0"/>
                        <a:t>% 31/10/ 2025 selon le CDR</a:t>
                      </a:r>
                      <a:endParaRPr lang="fr-FR" sz="1500" b="1" dirty="0">
                        <a:latin typeface="Calibri" panose="020F0502020204030204" pitchFamily="34" charset="0"/>
                        <a:cs typeface="Calibri" panose="020F0502020204030204" pitchFamily="34" charset="0"/>
                      </a:endParaRPr>
                    </a:p>
                  </a:txBody>
                  <a:tcPr marL="74295" marR="74295" marT="37148" marB="37148"/>
                </a:tc>
                <a:extLst>
                  <a:ext uri="{0D108BD9-81ED-4DB2-BD59-A6C34878D82A}">
                    <a16:rowId xmlns:a16="http://schemas.microsoft.com/office/drawing/2014/main" val="10001"/>
                  </a:ext>
                </a:extLst>
              </a:tr>
              <a:tr h="438008">
                <a:tc>
                  <a:txBody>
                    <a:bodyPr/>
                    <a:lstStyle/>
                    <a:p>
                      <a:pPr algn="ctr"/>
                      <a:r>
                        <a:rPr lang="fr-FR" sz="1500" dirty="0"/>
                        <a:t>P1</a:t>
                      </a:r>
                      <a:endParaRPr lang="fr-FR" sz="1500" b="1" dirty="0">
                        <a:latin typeface="Calibri" panose="020F0502020204030204" pitchFamily="34" charset="0"/>
                        <a:cs typeface="Calibri" panose="020F0502020204030204" pitchFamily="34" charset="0"/>
                      </a:endParaRPr>
                    </a:p>
                  </a:txBody>
                  <a:tcPr marL="74295" marR="74295" marT="37148" marB="37148"/>
                </a:tc>
                <a:tc rowSpan="4">
                  <a:txBody>
                    <a:bodyPr/>
                    <a:lstStyle/>
                    <a:p>
                      <a:pPr lvl="0" algn="ctr">
                        <a:buNone/>
                      </a:pPr>
                      <a:r>
                        <a:rPr lang="fr-FR" sz="1500" kern="1200" dirty="0">
                          <a:latin typeface="Calibri" panose="020F0502020204030204" pitchFamily="34" charset="0"/>
                          <a:cs typeface="Calibri" panose="020F0502020204030204" pitchFamily="34" charset="0"/>
                        </a:rPr>
                        <a:t>192 291,16</a:t>
                      </a:r>
                    </a:p>
                  </a:txBody>
                  <a:tcPr marL="74295" marR="74295" marT="37148" marB="37148" anchor="ctr"/>
                </a:tc>
                <a:tc rowSpan="4">
                  <a:txBody>
                    <a:bodyPr/>
                    <a:lstStyle/>
                    <a:p>
                      <a:pPr lvl="0" algn="ctr">
                        <a:buNone/>
                      </a:pPr>
                      <a:r>
                        <a:rPr lang="fr-FR" sz="1500" kern="1200" dirty="0">
                          <a:latin typeface="Calibri" panose="020F0502020204030204" pitchFamily="34" charset="0"/>
                          <a:cs typeface="Calibri" panose="020F0502020204030204" pitchFamily="34" charset="0"/>
                        </a:rPr>
                        <a:t>0</a:t>
                      </a:r>
                    </a:p>
                  </a:txBody>
                  <a:tcPr marL="74295" marR="74295" marT="37148" marB="37148" anchor="ctr"/>
                </a:tc>
                <a:tc>
                  <a:txBody>
                    <a:bodyPr/>
                    <a:lstStyle/>
                    <a:p>
                      <a:pPr algn="r"/>
                      <a:r>
                        <a:rPr lang="fr-FR" sz="1500" kern="1200" dirty="0">
                          <a:latin typeface="Calibri" panose="020F0502020204030204" pitchFamily="34" charset="0"/>
                          <a:cs typeface="Calibri" panose="020F0502020204030204" pitchFamily="34" charset="0"/>
                        </a:rPr>
                        <a:t>50 000,00</a:t>
                      </a:r>
                    </a:p>
                  </a:txBody>
                  <a:tcPr marL="74295" marR="74295" marT="37148" marB="37148" anchor="ctr"/>
                </a:tc>
                <a:tc>
                  <a:txBody>
                    <a:bodyPr/>
                    <a:lstStyle/>
                    <a:p>
                      <a:pPr marL="0" lvl="0" algn="r">
                        <a:buNone/>
                      </a:pPr>
                      <a:r>
                        <a:rPr lang="fr-FR" sz="1500" kern="1200" dirty="0">
                          <a:latin typeface="Calibri" panose="020F0502020204030204" pitchFamily="34" charset="0"/>
                          <a:cs typeface="Calibri" panose="020F0502020204030204" pitchFamily="34" charset="0"/>
                        </a:rPr>
                        <a:t>20 071,03</a:t>
                      </a:r>
                    </a:p>
                  </a:txBody>
                  <a:tcPr marL="74295" marR="74295" marT="37148" marB="37148" anchor="ctr"/>
                </a:tc>
                <a:tc>
                  <a:txBody>
                    <a:bodyPr/>
                    <a:lstStyle/>
                    <a:p>
                      <a:pPr lvl="0" algn="ctr">
                        <a:buNone/>
                      </a:pPr>
                      <a:r>
                        <a:rPr lang="fr-FR" sz="800" dirty="0">
                          <a:latin typeface="Calibri" panose="020F0502020204030204" pitchFamily="34" charset="0"/>
                          <a:cs typeface="Calibri" panose="020F0502020204030204" pitchFamily="34" charset="0"/>
                        </a:rPr>
                        <a:t>40%</a:t>
                      </a:r>
                    </a:p>
                  </a:txBody>
                  <a:tcPr marL="74295" marR="74295" marT="37148" marB="37148" anchor="ctr"/>
                </a:tc>
                <a:extLst>
                  <a:ext uri="{0D108BD9-81ED-4DB2-BD59-A6C34878D82A}">
                    <a16:rowId xmlns:a16="http://schemas.microsoft.com/office/drawing/2014/main" val="10002"/>
                  </a:ext>
                </a:extLst>
              </a:tr>
              <a:tr h="438008">
                <a:tc>
                  <a:txBody>
                    <a:bodyPr/>
                    <a:lstStyle/>
                    <a:p>
                      <a:pPr algn="ctr"/>
                      <a:r>
                        <a:rPr lang="fr-FR" sz="1500" dirty="0"/>
                        <a:t>P2</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a:p>
                  </a:txBody>
                  <a:tcPr/>
                </a:tc>
                <a:tc vMerge="1">
                  <a:txBody>
                    <a:bodyPr/>
                    <a:lstStyle/>
                    <a:p>
                      <a:endParaRPr lang="fr-FR"/>
                    </a:p>
                  </a:txBody>
                  <a:tcPr/>
                </a:tc>
                <a:tc>
                  <a:txBody>
                    <a:bodyPr/>
                    <a:lstStyle/>
                    <a:p>
                      <a:pPr algn="r"/>
                      <a:r>
                        <a:rPr lang="fr-FR" sz="1500" kern="1200" dirty="0">
                          <a:latin typeface="Calibri" panose="020F0502020204030204" pitchFamily="34" charset="0"/>
                          <a:cs typeface="Calibri" panose="020F0502020204030204" pitchFamily="34" charset="0"/>
                        </a:rPr>
                        <a:t>32 291,16</a:t>
                      </a:r>
                    </a:p>
                  </a:txBody>
                  <a:tcPr marL="74295" marR="74295" marT="37148" marB="37148" anchor="ctr"/>
                </a:tc>
                <a:tc>
                  <a:txBody>
                    <a:bodyPr/>
                    <a:lstStyle/>
                    <a:p>
                      <a:pPr marL="0" lvl="0" algn="r">
                        <a:buNone/>
                      </a:pPr>
                      <a:r>
                        <a:rPr lang="fr-FR" sz="1500" kern="1200" dirty="0">
                          <a:latin typeface="Calibri" panose="020F0502020204030204" pitchFamily="34" charset="0"/>
                          <a:cs typeface="Calibri" panose="020F0502020204030204" pitchFamily="34" charset="0"/>
                        </a:rPr>
                        <a:t>0,00</a:t>
                      </a:r>
                    </a:p>
                  </a:txBody>
                  <a:tcPr marL="74295" marR="74295" marT="37148" marB="37148" anchor="ctr"/>
                </a:tc>
                <a:tc>
                  <a:txBody>
                    <a:bodyPr/>
                    <a:lstStyle/>
                    <a:p>
                      <a:pPr lvl="0" algn="ctr">
                        <a:buNone/>
                      </a:pPr>
                      <a:r>
                        <a:rPr lang="fr-FR" sz="800" dirty="0">
                          <a:latin typeface="Calibri" panose="020F0502020204030204" pitchFamily="34" charset="0"/>
                          <a:cs typeface="Calibri" panose="020F0502020204030204" pitchFamily="34" charset="0"/>
                        </a:rPr>
                        <a:t>0%</a:t>
                      </a:r>
                    </a:p>
                  </a:txBody>
                  <a:tcPr marL="74295" marR="74295" marT="37148" marB="37148" anchor="ctr"/>
                </a:tc>
                <a:extLst>
                  <a:ext uri="{0D108BD9-81ED-4DB2-BD59-A6C34878D82A}">
                    <a16:rowId xmlns:a16="http://schemas.microsoft.com/office/drawing/2014/main" val="2216072653"/>
                  </a:ext>
                </a:extLst>
              </a:tr>
              <a:tr h="372438">
                <a:tc>
                  <a:txBody>
                    <a:bodyPr/>
                    <a:lstStyle/>
                    <a:p>
                      <a:pPr algn="ctr"/>
                      <a:r>
                        <a:rPr lang="fr-FR" sz="1500" dirty="0"/>
                        <a:t>P3</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1500" kern="1200" dirty="0">
                          <a:latin typeface="Calibri" panose="020F0502020204030204" pitchFamily="34" charset="0"/>
                          <a:cs typeface="Calibri" panose="020F0502020204030204" pitchFamily="34" charset="0"/>
                        </a:rPr>
                        <a:t>60 000,00</a:t>
                      </a:r>
                    </a:p>
                  </a:txBody>
                  <a:tcPr marL="74295" marR="74295" marT="37148" marB="37148" anchor="ctr"/>
                </a:tc>
                <a:tc>
                  <a:txBody>
                    <a:bodyPr/>
                    <a:lstStyle/>
                    <a:p>
                      <a:pPr marL="0" algn="r" defTabSz="457200" rtl="0" eaLnBrk="1" latinLnBrk="0" hangingPunct="1"/>
                      <a:r>
                        <a:rPr lang="fr-FR" sz="1500" kern="1200" dirty="0">
                          <a:latin typeface="Calibri" panose="020F0502020204030204" pitchFamily="34" charset="0"/>
                          <a:cs typeface="Calibri" panose="020F0502020204030204" pitchFamily="34" charset="0"/>
                        </a:rPr>
                        <a:t>31 100,00</a:t>
                      </a:r>
                    </a:p>
                  </a:txBody>
                  <a:tcPr marL="74295" marR="74295" marT="37148" marB="37148" anchor="ctr"/>
                </a:tc>
                <a:tc>
                  <a:txBody>
                    <a:bodyPr/>
                    <a:lstStyle/>
                    <a:p>
                      <a:pPr algn="ctr"/>
                      <a:r>
                        <a:rPr lang="fr-FR" sz="1500" dirty="0">
                          <a:latin typeface="Calibri" panose="020F0502020204030204" pitchFamily="34" charset="0"/>
                          <a:cs typeface="Calibri" panose="020F0502020204030204" pitchFamily="34" charset="0"/>
                        </a:rPr>
                        <a:t>51,8%</a:t>
                      </a:r>
                    </a:p>
                  </a:txBody>
                  <a:tcPr marL="74295" marR="74295" marT="37148" marB="37148" anchor="ctr"/>
                </a:tc>
                <a:extLst>
                  <a:ext uri="{0D108BD9-81ED-4DB2-BD59-A6C34878D82A}">
                    <a16:rowId xmlns:a16="http://schemas.microsoft.com/office/drawing/2014/main" val="10004"/>
                  </a:ext>
                </a:extLst>
              </a:tr>
              <a:tr h="359000">
                <a:tc>
                  <a:txBody>
                    <a:bodyPr/>
                    <a:lstStyle/>
                    <a:p>
                      <a:pPr algn="ctr"/>
                      <a:r>
                        <a:rPr lang="fr-FR" sz="1500" dirty="0"/>
                        <a:t>P4</a:t>
                      </a:r>
                      <a:endParaRPr lang="fr-FR" sz="1500" b="1" dirty="0">
                        <a:latin typeface="Calibri" panose="020F0502020204030204" pitchFamily="34" charset="0"/>
                        <a:cs typeface="Calibri" panose="020F0502020204030204" pitchFamily="34" charset="0"/>
                      </a:endParaRPr>
                    </a:p>
                  </a:txBody>
                  <a:tcPr marL="74295" marR="74295" marT="37148" marB="37148"/>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vMerge="1">
                  <a:txBody>
                    <a:bodyPr/>
                    <a:lstStyle/>
                    <a:p>
                      <a:endParaRPr lang="fr-FR" dirty="0">
                        <a:latin typeface="Candara" panose="020E0502030303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algn="r"/>
                      <a:r>
                        <a:rPr lang="fr-FR" sz="1500" kern="1200" dirty="0">
                          <a:latin typeface="Calibri" panose="020F0502020204030204" pitchFamily="34" charset="0"/>
                          <a:cs typeface="Calibri" panose="020F0502020204030204" pitchFamily="34" charset="0"/>
                        </a:rPr>
                        <a:t>50 000,00</a:t>
                      </a:r>
                    </a:p>
                  </a:txBody>
                  <a:tcPr marL="74295" marR="74295" marT="37148" marB="37148" anchor="ctr"/>
                </a:tc>
                <a:tc>
                  <a:txBody>
                    <a:bodyPr/>
                    <a:lstStyle/>
                    <a:p>
                      <a:pPr marL="0" algn="r" defTabSz="457200" rtl="0" eaLnBrk="1" latinLnBrk="0" hangingPunct="1"/>
                      <a:r>
                        <a:rPr lang="fr-FR" sz="1500" kern="1200" dirty="0">
                          <a:latin typeface="Calibri" panose="020F0502020204030204" pitchFamily="34" charset="0"/>
                          <a:cs typeface="Calibri" panose="020F0502020204030204" pitchFamily="34" charset="0"/>
                        </a:rPr>
                        <a:t>18 888,32</a:t>
                      </a:r>
                    </a:p>
                  </a:txBody>
                  <a:tcPr marL="74295" marR="74295" marT="37148" marB="37148" anchor="ctr"/>
                </a:tc>
                <a:tc>
                  <a:txBody>
                    <a:bodyPr/>
                    <a:lstStyle/>
                    <a:p>
                      <a:pPr algn="ctr"/>
                      <a:r>
                        <a:rPr lang="fr-FR" sz="1500" dirty="0">
                          <a:latin typeface="Calibri" panose="020F0502020204030204" pitchFamily="34" charset="0"/>
                          <a:cs typeface="Calibri" panose="020F0502020204030204" pitchFamily="34" charset="0"/>
                        </a:rPr>
                        <a:t>37,7%</a:t>
                      </a:r>
                    </a:p>
                  </a:txBody>
                  <a:tcPr marL="74295" marR="74295" marT="37148" marB="37148" anchor="ctr"/>
                </a:tc>
                <a:extLst>
                  <a:ext uri="{0D108BD9-81ED-4DB2-BD59-A6C34878D82A}">
                    <a16:rowId xmlns:a16="http://schemas.microsoft.com/office/drawing/2014/main" val="10005"/>
                  </a:ext>
                </a:extLst>
              </a:tr>
              <a:tr h="50303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700" dirty="0"/>
                    </a:p>
                    <a:p>
                      <a:pPr marL="0" marR="0" indent="0" algn="ctr" defTabSz="457200" rtl="0" eaLnBrk="1" fontAlgn="auto" latinLnBrk="0" hangingPunct="1">
                        <a:lnSpc>
                          <a:spcPct val="100000"/>
                        </a:lnSpc>
                        <a:spcBef>
                          <a:spcPts val="0"/>
                        </a:spcBef>
                        <a:spcAft>
                          <a:spcPts val="0"/>
                        </a:spcAft>
                        <a:buClrTx/>
                        <a:buSzTx/>
                        <a:buFontTx/>
                        <a:buNone/>
                        <a:tabLst/>
                        <a:defRPr/>
                      </a:pPr>
                      <a:r>
                        <a:rPr lang="fr-FR" sz="1500" dirty="0"/>
                        <a:t>Total</a:t>
                      </a:r>
                      <a:endParaRPr lang="fr-FR" sz="1500" b="1" dirty="0">
                        <a:latin typeface="Calibri" panose="020F0502020204030204" pitchFamily="34" charset="0"/>
                        <a:cs typeface="Calibri" panose="020F0502020204030204" pitchFamily="34" charset="0"/>
                      </a:endParaRPr>
                    </a:p>
                  </a:txBody>
                  <a:tcPr marL="74295" marR="74295" marT="37148" marB="37148"/>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500" kern="1200" dirty="0">
                          <a:latin typeface="Calibri" panose="020F0502020204030204" pitchFamily="34" charset="0"/>
                          <a:cs typeface="Calibri" panose="020F0502020204030204" pitchFamily="34" charset="0"/>
                        </a:rPr>
                        <a:t>192 291,16</a:t>
                      </a:r>
                    </a:p>
                  </a:txBody>
                  <a:tcPr marL="74295" marR="74295" marT="37148" marB="37148" anchor="ctr"/>
                </a:tc>
                <a:tc>
                  <a:txBody>
                    <a:bodyPr/>
                    <a:lstStyle/>
                    <a:p>
                      <a:pPr algn="ctr"/>
                      <a:r>
                        <a:rPr lang="fr-FR" sz="800" b="1" dirty="0">
                          <a:latin typeface="Calibri" panose="020F0502020204030204" pitchFamily="34" charset="0"/>
                          <a:cs typeface="Calibri" panose="020F0502020204030204" pitchFamily="34" charset="0"/>
                        </a:rPr>
                        <a:t>0</a:t>
                      </a:r>
                    </a:p>
                  </a:txBody>
                  <a:tcPr marL="74295" marR="74295" marT="37148" marB="37148"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1500" kern="1200" dirty="0">
                          <a:latin typeface="Calibri" panose="020F0502020204030204" pitchFamily="34" charset="0"/>
                          <a:cs typeface="Calibri" panose="020F0502020204030204" pitchFamily="34" charset="0"/>
                        </a:rPr>
                        <a:t>192 291,16</a:t>
                      </a:r>
                    </a:p>
                  </a:txBody>
                  <a:tcPr marL="74295" marR="74295" marT="37148" marB="37148" anchor="ctr"/>
                </a:tc>
                <a:tc>
                  <a:txBody>
                    <a:bodyPr/>
                    <a:lstStyle/>
                    <a:p>
                      <a:pPr algn="r"/>
                      <a:r>
                        <a:rPr lang="fr-FR" sz="800" b="1" dirty="0">
                          <a:latin typeface="Calibri" panose="020F0502020204030204" pitchFamily="34" charset="0"/>
                          <a:cs typeface="Calibri" panose="020F0502020204030204" pitchFamily="34" charset="0"/>
                        </a:rPr>
                        <a:t>70 059,35</a:t>
                      </a:r>
                    </a:p>
                  </a:txBody>
                  <a:tcPr marL="74295" marR="74295" marT="37148" marB="37148" anchor="ctr"/>
                </a:tc>
                <a:tc>
                  <a:txBody>
                    <a:bodyPr/>
                    <a:lstStyle/>
                    <a:p>
                      <a:pPr algn="ctr"/>
                      <a:r>
                        <a:rPr lang="fr-FR" sz="800" b="1">
                          <a:latin typeface="Calibri" panose="020F0502020204030204" pitchFamily="34" charset="0"/>
                          <a:cs typeface="Calibri" panose="020F0502020204030204" pitchFamily="34" charset="0"/>
                        </a:rPr>
                        <a:t>36,43%</a:t>
                      </a:r>
                      <a:endParaRPr lang="fr-FR" sz="800" b="1" dirty="0">
                        <a:latin typeface="Calibri" panose="020F0502020204030204" pitchFamily="34" charset="0"/>
                        <a:cs typeface="Calibri" panose="020F0502020204030204" pitchFamily="34" charset="0"/>
                      </a:endParaRPr>
                    </a:p>
                  </a:txBody>
                  <a:tcPr marL="74295" marR="74295" marT="37148" marB="37148"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718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800" b="1" dirty="0">
                <a:solidFill>
                  <a:srgbClr val="0070C0"/>
                </a:solidFill>
                <a:latin typeface="Calibri" panose="020F0502020204030204" pitchFamily="34" charset="0"/>
                <a:cs typeface="Calibri" panose="020F0502020204030204" pitchFamily="34" charset="0"/>
              </a:rPr>
              <a:t>Achats programmés en cours</a:t>
            </a:r>
          </a:p>
        </p:txBody>
      </p:sp>
      <p:graphicFrame>
        <p:nvGraphicFramePr>
          <p:cNvPr id="8" name="Tableau 7"/>
          <p:cNvGraphicFramePr>
            <a:graphicFrameLocks noGrp="1"/>
          </p:cNvGraphicFramePr>
          <p:nvPr>
            <p:extLst>
              <p:ext uri="{D42A27DB-BD31-4B8C-83A1-F6EECF244321}">
                <p14:modId xmlns:p14="http://schemas.microsoft.com/office/powerpoint/2010/main" val="4164264264"/>
              </p:ext>
            </p:extLst>
          </p:nvPr>
        </p:nvGraphicFramePr>
        <p:xfrm>
          <a:off x="825347" y="1524000"/>
          <a:ext cx="8457280" cy="4693920"/>
        </p:xfrm>
        <a:graphic>
          <a:graphicData uri="http://schemas.openxmlformats.org/drawingml/2006/table">
            <a:tbl>
              <a:tblPr firstRow="1" bandRow="1">
                <a:tableStyleId>{0E3FDE45-AF77-4B5C-9715-49D594BDF05E}</a:tableStyleId>
              </a:tblPr>
              <a:tblGrid>
                <a:gridCol w="258988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523998">
                  <a:extLst>
                    <a:ext uri="{9D8B030D-6E8A-4147-A177-3AD203B41FA5}">
                      <a16:colId xmlns:a16="http://schemas.microsoft.com/office/drawing/2014/main" val="20004"/>
                    </a:ext>
                  </a:extLst>
                </a:gridCol>
              </a:tblGrid>
              <a:tr h="370840">
                <a:tc>
                  <a:txBody>
                    <a:bodyPr/>
                    <a:lstStyle/>
                    <a:p>
                      <a:pPr algn="ctr"/>
                      <a:r>
                        <a:rPr lang="fr-FR" sz="1600" dirty="0"/>
                        <a:t>Marché/Achat</a:t>
                      </a:r>
                      <a:endParaRPr lang="fr-FR" sz="1600" dirty="0">
                        <a:solidFill>
                          <a:schemeClr val="bg1"/>
                        </a:solidFill>
                      </a:endParaRPr>
                    </a:p>
                  </a:txBody>
                  <a:tcPr/>
                </a:tc>
                <a:tc>
                  <a:txBody>
                    <a:bodyPr/>
                    <a:lstStyle/>
                    <a:p>
                      <a:pPr algn="ctr"/>
                      <a:r>
                        <a:rPr lang="fr-FR" sz="1600" dirty="0"/>
                        <a:t>Procédures d’exécution</a:t>
                      </a:r>
                      <a:endParaRPr lang="fr-FR" sz="1600" dirty="0">
                        <a:solidFill>
                          <a:schemeClr val="bg1"/>
                        </a:solidFill>
                      </a:endParaRPr>
                    </a:p>
                  </a:txBody>
                  <a:tcPr/>
                </a:tc>
                <a:tc>
                  <a:txBody>
                    <a:bodyPr/>
                    <a:lstStyle/>
                    <a:p>
                      <a:pPr algn="ctr"/>
                      <a:r>
                        <a:rPr lang="fr-FR" sz="1600" dirty="0"/>
                        <a:t>Durée de la procédure</a:t>
                      </a:r>
                      <a:endParaRPr lang="fr-FR" sz="1600" dirty="0">
                        <a:solidFill>
                          <a:schemeClr val="bg1"/>
                        </a:solidFill>
                      </a:endParaRPr>
                    </a:p>
                  </a:txBody>
                  <a:tcPr/>
                </a:tc>
                <a:tc>
                  <a:txBody>
                    <a:bodyPr/>
                    <a:lstStyle/>
                    <a:p>
                      <a:pPr algn="ctr"/>
                      <a:r>
                        <a:rPr lang="fr-FR" sz="1600" dirty="0"/>
                        <a:t>Risques </a:t>
                      </a:r>
                    </a:p>
                    <a:p>
                      <a:pPr algn="ctr"/>
                      <a:r>
                        <a:rPr lang="fr-FR" sz="1600" dirty="0"/>
                        <a:t>à gérer</a:t>
                      </a:r>
                      <a:endParaRPr lang="fr-FR" sz="1600" dirty="0">
                        <a:solidFill>
                          <a:schemeClr val="bg1"/>
                        </a:solidFill>
                      </a:endParaRPr>
                    </a:p>
                  </a:txBody>
                  <a:tcPr/>
                </a:tc>
                <a:tc>
                  <a:txBody>
                    <a:bodyPr/>
                    <a:lstStyle/>
                    <a:p>
                      <a:pPr algn="ctr"/>
                      <a:r>
                        <a:rPr lang="fr-FR" sz="1600" dirty="0"/>
                        <a:t>Budget estimé du marché</a:t>
                      </a:r>
                      <a:endParaRPr lang="fr-FR" sz="1600" dirty="0">
                        <a:solidFill>
                          <a:schemeClr val="bg1"/>
                        </a:solidFill>
                      </a:endParaRPr>
                    </a:p>
                  </a:txBody>
                  <a:tcPr/>
                </a:tc>
                <a:extLst>
                  <a:ext uri="{0D108BD9-81ED-4DB2-BD59-A6C34878D82A}">
                    <a16:rowId xmlns:a16="http://schemas.microsoft.com/office/drawing/2014/main" val="10000"/>
                  </a:ext>
                </a:extLst>
              </a:tr>
              <a:tr h="370840">
                <a:tc>
                  <a:txBody>
                    <a:bodyPr/>
                    <a:lstStyle/>
                    <a:p>
                      <a:pPr algn="just"/>
                      <a:r>
                        <a:rPr lang="fr-FR" sz="1600" b="1" dirty="0">
                          <a:solidFill>
                            <a:schemeClr val="tx1"/>
                          </a:solidFill>
                        </a:rPr>
                        <a:t>Second Plan d’Action National PSH 2022-2026</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a:t>
                      </a:r>
                    </a:p>
                  </a:txBody>
                  <a:tcPr/>
                </a:tc>
                <a:tc>
                  <a:txBody>
                    <a:bodyPr/>
                    <a:lstStyle/>
                    <a:p>
                      <a:pPr algn="just"/>
                      <a:r>
                        <a:rPr lang="fr-FR" sz="1600" dirty="0">
                          <a:solidFill>
                            <a:schemeClr val="tx1"/>
                          </a:solidFill>
                        </a:rPr>
                        <a:t>Retard de validation</a:t>
                      </a:r>
                    </a:p>
                  </a:txBody>
                  <a:tcPr/>
                </a:tc>
                <a:tc>
                  <a:txBody>
                    <a:bodyPr/>
                    <a:lstStyle/>
                    <a:p>
                      <a:pPr algn="ctr"/>
                      <a:r>
                        <a:rPr lang="fr-FR" sz="1600" dirty="0">
                          <a:solidFill>
                            <a:schemeClr val="tx1"/>
                          </a:solidFill>
                        </a:rPr>
                        <a:t>660 000,00</a:t>
                      </a:r>
                    </a:p>
                  </a:txBody>
                  <a:tcPr/>
                </a:tc>
                <a:extLst>
                  <a:ext uri="{0D108BD9-81ED-4DB2-BD59-A6C34878D82A}">
                    <a16:rowId xmlns:a16="http://schemas.microsoft.com/office/drawing/2014/main" val="10001"/>
                  </a:ext>
                </a:extLst>
              </a:tr>
              <a:tr h="370840">
                <a:tc>
                  <a:txBody>
                    <a:bodyPr/>
                    <a:lstStyle/>
                    <a:p>
                      <a:pPr algn="just"/>
                      <a:r>
                        <a:rPr lang="fr-FR" sz="1600" b="1" dirty="0">
                          <a:solidFill>
                            <a:schemeClr val="tx1"/>
                          </a:solidFill>
                        </a:rPr>
                        <a:t>Formation en accessibilité au niveau des 14 communes partenaires</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Nov.25</a:t>
                      </a:r>
                    </a:p>
                  </a:txBody>
                  <a:tcPr/>
                </a:tc>
                <a:tc>
                  <a:txBody>
                    <a:bodyPr/>
                    <a:lstStyle/>
                    <a:p>
                      <a:pPr algn="just"/>
                      <a:r>
                        <a:rPr lang="fr-FR" sz="1600" dirty="0">
                          <a:solidFill>
                            <a:schemeClr val="tx1"/>
                          </a:solidFill>
                        </a:rPr>
                        <a:t>Agendas</a:t>
                      </a:r>
                      <a:r>
                        <a:rPr lang="fr-FR" sz="1600" baseline="0" dirty="0">
                          <a:solidFill>
                            <a:schemeClr val="tx1"/>
                          </a:solidFill>
                        </a:rPr>
                        <a:t> des communes</a:t>
                      </a:r>
                      <a:endParaRPr lang="fr-FR" sz="1600" dirty="0">
                        <a:solidFill>
                          <a:schemeClr val="tx1"/>
                        </a:solidFill>
                      </a:endParaRPr>
                    </a:p>
                  </a:txBody>
                  <a:tcPr/>
                </a:tc>
                <a:tc>
                  <a:txBody>
                    <a:bodyPr/>
                    <a:lstStyle/>
                    <a:p>
                      <a:pPr algn="ctr"/>
                      <a:r>
                        <a:rPr lang="fr-FR" sz="1600" dirty="0">
                          <a:solidFill>
                            <a:schemeClr val="tx1"/>
                          </a:solidFill>
                        </a:rPr>
                        <a:t>341 812,50</a:t>
                      </a:r>
                    </a:p>
                  </a:txBody>
                  <a:tcPr/>
                </a:tc>
                <a:extLst>
                  <a:ext uri="{0D108BD9-81ED-4DB2-BD59-A6C34878D82A}">
                    <a16:rowId xmlns:a16="http://schemas.microsoft.com/office/drawing/2014/main" val="10002"/>
                  </a:ext>
                </a:extLst>
              </a:tr>
              <a:tr h="370840">
                <a:tc>
                  <a:txBody>
                    <a:bodyPr/>
                    <a:lstStyle/>
                    <a:p>
                      <a:pPr algn="just"/>
                      <a:r>
                        <a:rPr lang="fr-FR" sz="1600" b="1" dirty="0">
                          <a:solidFill>
                            <a:schemeClr val="tx1"/>
                          </a:solidFill>
                        </a:rPr>
                        <a:t>Maintenance corrective et évolutive, d'hébergement et infogérance - </a:t>
                      </a:r>
                      <a:r>
                        <a:rPr lang="fr-FR" sz="1600" b="1" dirty="0" err="1">
                          <a:solidFill>
                            <a:schemeClr val="tx1"/>
                          </a:solidFill>
                        </a:rPr>
                        <a:t>Khadamaty</a:t>
                      </a:r>
                      <a:endParaRPr lang="fr-FR" sz="1600" b="1" dirty="0">
                        <a:solidFill>
                          <a:schemeClr val="tx1"/>
                        </a:solidFill>
                      </a:endParaRP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Juillet.26</a:t>
                      </a:r>
                    </a:p>
                  </a:txBody>
                  <a:tcPr/>
                </a:tc>
                <a:tc>
                  <a:txBody>
                    <a:bodyPr/>
                    <a:lstStyle/>
                    <a:p>
                      <a:pPr algn="ctr"/>
                      <a:r>
                        <a:rPr lang="fr-FR" sz="1600" dirty="0">
                          <a:solidFill>
                            <a:schemeClr val="tx1"/>
                          </a:solidFill>
                        </a:rPr>
                        <a:t>-</a:t>
                      </a:r>
                    </a:p>
                  </a:txBody>
                  <a:tcPr/>
                </a:tc>
                <a:tc>
                  <a:txBody>
                    <a:bodyPr/>
                    <a:lstStyle/>
                    <a:p>
                      <a:pPr algn="ctr"/>
                      <a:r>
                        <a:rPr lang="fr-FR" sz="1600" dirty="0">
                          <a:solidFill>
                            <a:schemeClr val="tx1"/>
                          </a:solidFill>
                        </a:rPr>
                        <a:t>459 000,00</a:t>
                      </a:r>
                    </a:p>
                  </a:txBody>
                  <a:tcPr/>
                </a:tc>
                <a:extLst>
                  <a:ext uri="{0D108BD9-81ED-4DB2-BD59-A6C34878D82A}">
                    <a16:rowId xmlns:a16="http://schemas.microsoft.com/office/drawing/2014/main" val="10003"/>
                  </a:ext>
                </a:extLst>
              </a:tr>
              <a:tr h="1005840">
                <a:tc>
                  <a:txBody>
                    <a:bodyPr/>
                    <a:lstStyle/>
                    <a:p>
                      <a:pPr algn="just"/>
                      <a:r>
                        <a:rPr lang="fr-FR" sz="1600" b="1" dirty="0">
                          <a:solidFill>
                            <a:schemeClr val="tx1"/>
                          </a:solidFill>
                        </a:rPr>
                        <a:t>Amélioration de l'accessibilité au niveau des services du pôle social </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Sept.26</a:t>
                      </a:r>
                    </a:p>
                  </a:txBody>
                  <a:tcPr/>
                </a:tc>
                <a:tc>
                  <a:txBody>
                    <a:bodyPr/>
                    <a:lstStyle/>
                    <a:p>
                      <a:pPr algn="just"/>
                      <a:r>
                        <a:rPr lang="fr-FR" sz="1600" dirty="0">
                          <a:solidFill>
                            <a:schemeClr val="tx1"/>
                          </a:solidFill>
                        </a:rPr>
                        <a:t>Choix de</a:t>
                      </a:r>
                      <a:r>
                        <a:rPr lang="fr-FR" sz="1600" baseline="0" dirty="0">
                          <a:solidFill>
                            <a:schemeClr val="tx1"/>
                          </a:solidFill>
                        </a:rPr>
                        <a:t> l’entreprise</a:t>
                      </a:r>
                    </a:p>
                    <a:p>
                      <a:pPr algn="just"/>
                      <a:r>
                        <a:rPr lang="fr-FR" sz="1600" baseline="0" dirty="0">
                          <a:solidFill>
                            <a:schemeClr val="tx1"/>
                          </a:solidFill>
                        </a:rPr>
                        <a:t>Retard des travaux</a:t>
                      </a:r>
                      <a:endParaRPr lang="fr-FR" sz="1600" dirty="0">
                        <a:solidFill>
                          <a:schemeClr val="tx1"/>
                        </a:solidFill>
                      </a:endParaRPr>
                    </a:p>
                  </a:txBody>
                  <a:tcPr/>
                </a:tc>
                <a:tc>
                  <a:txBody>
                    <a:bodyPr/>
                    <a:lstStyle/>
                    <a:p>
                      <a:pPr algn="ctr"/>
                      <a:r>
                        <a:rPr lang="fr-FR" sz="1600" dirty="0">
                          <a:solidFill>
                            <a:schemeClr val="tx1"/>
                          </a:solidFill>
                        </a:rPr>
                        <a:t>296 240,00</a:t>
                      </a:r>
                    </a:p>
                  </a:txBody>
                  <a:tcPr/>
                </a:tc>
                <a:extLst>
                  <a:ext uri="{0D108BD9-81ED-4DB2-BD59-A6C34878D82A}">
                    <a16:rowId xmlns:a16="http://schemas.microsoft.com/office/drawing/2014/main" val="10004"/>
                  </a:ext>
                </a:extLst>
              </a:tr>
              <a:tr h="370840">
                <a:tc>
                  <a:txBody>
                    <a:bodyPr/>
                    <a:lstStyle/>
                    <a:p>
                      <a:pPr algn="just"/>
                      <a:r>
                        <a:rPr lang="fr-FR" sz="1600" b="1" dirty="0">
                          <a:solidFill>
                            <a:schemeClr val="tx1"/>
                          </a:solidFill>
                        </a:rPr>
                        <a:t>Stratégie de la transformation digitale du MSISF</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Mai.26</a:t>
                      </a:r>
                    </a:p>
                  </a:txBody>
                  <a:tcPr/>
                </a:tc>
                <a:tc>
                  <a:txBody>
                    <a:bodyPr/>
                    <a:lstStyle/>
                    <a:p>
                      <a:pPr algn="just"/>
                      <a:r>
                        <a:rPr lang="fr-FR" sz="1600" dirty="0">
                          <a:solidFill>
                            <a:schemeClr val="tx1"/>
                          </a:solidFill>
                        </a:rPr>
                        <a:t>Phase ce contractualisation</a:t>
                      </a:r>
                    </a:p>
                  </a:txBody>
                  <a:tcPr/>
                </a:tc>
                <a:tc>
                  <a:txBody>
                    <a:bodyPr/>
                    <a:lstStyle/>
                    <a:p>
                      <a:pPr algn="ctr"/>
                      <a:r>
                        <a:rPr lang="fr-FR" sz="1600" dirty="0">
                          <a:solidFill>
                            <a:schemeClr val="tx1"/>
                          </a:solidFill>
                        </a:rPr>
                        <a:t>2 036 500,00</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37020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Résultats du programme</a:t>
            </a:r>
          </a:p>
          <a:p>
            <a:pPr algn="r"/>
            <a:r>
              <a:rPr lang="fr-FR" sz="2800" b="1" dirty="0">
                <a:solidFill>
                  <a:srgbClr val="0070C0"/>
                </a:solidFill>
                <a:latin typeface="Calibri" panose="020F0502020204030204" pitchFamily="34" charset="0"/>
                <a:cs typeface="Calibri" panose="020F0502020204030204" pitchFamily="34" charset="0"/>
              </a:rPr>
              <a:t>Achats programmés en cours</a:t>
            </a:r>
          </a:p>
        </p:txBody>
      </p:sp>
      <p:graphicFrame>
        <p:nvGraphicFramePr>
          <p:cNvPr id="8" name="Tableau 7"/>
          <p:cNvGraphicFramePr>
            <a:graphicFrameLocks noGrp="1"/>
          </p:cNvGraphicFramePr>
          <p:nvPr>
            <p:extLst>
              <p:ext uri="{D42A27DB-BD31-4B8C-83A1-F6EECF244321}">
                <p14:modId xmlns:p14="http://schemas.microsoft.com/office/powerpoint/2010/main" val="1554178026"/>
              </p:ext>
            </p:extLst>
          </p:nvPr>
        </p:nvGraphicFramePr>
        <p:xfrm>
          <a:off x="840616" y="1676400"/>
          <a:ext cx="8457280" cy="3870960"/>
        </p:xfrm>
        <a:graphic>
          <a:graphicData uri="http://schemas.openxmlformats.org/drawingml/2006/table">
            <a:tbl>
              <a:tblPr firstRow="1" bandRow="1">
                <a:tableStyleId>{0E3FDE45-AF77-4B5C-9715-49D594BDF05E}</a:tableStyleId>
              </a:tblPr>
              <a:tblGrid>
                <a:gridCol w="258988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523998">
                  <a:extLst>
                    <a:ext uri="{9D8B030D-6E8A-4147-A177-3AD203B41FA5}">
                      <a16:colId xmlns:a16="http://schemas.microsoft.com/office/drawing/2014/main" val="20004"/>
                    </a:ext>
                  </a:extLst>
                </a:gridCol>
              </a:tblGrid>
              <a:tr h="370840">
                <a:tc>
                  <a:txBody>
                    <a:bodyPr/>
                    <a:lstStyle/>
                    <a:p>
                      <a:pPr algn="ctr"/>
                      <a:r>
                        <a:rPr lang="fr-FR" sz="1600" dirty="0"/>
                        <a:t>Marché/Achat</a:t>
                      </a:r>
                      <a:endParaRPr lang="fr-FR" sz="1600" dirty="0">
                        <a:solidFill>
                          <a:schemeClr val="bg1"/>
                        </a:solidFill>
                      </a:endParaRPr>
                    </a:p>
                  </a:txBody>
                  <a:tcPr/>
                </a:tc>
                <a:tc>
                  <a:txBody>
                    <a:bodyPr/>
                    <a:lstStyle/>
                    <a:p>
                      <a:pPr algn="ctr"/>
                      <a:r>
                        <a:rPr lang="fr-FR" sz="1600" dirty="0"/>
                        <a:t>Procédures d’exécution</a:t>
                      </a:r>
                      <a:endParaRPr lang="fr-FR" sz="1600" dirty="0">
                        <a:solidFill>
                          <a:schemeClr val="bg1"/>
                        </a:solidFill>
                      </a:endParaRPr>
                    </a:p>
                  </a:txBody>
                  <a:tcPr/>
                </a:tc>
                <a:tc>
                  <a:txBody>
                    <a:bodyPr/>
                    <a:lstStyle/>
                    <a:p>
                      <a:pPr algn="ctr"/>
                      <a:r>
                        <a:rPr lang="fr-FR" sz="1600" dirty="0"/>
                        <a:t>Durée de la procédure</a:t>
                      </a:r>
                      <a:endParaRPr lang="fr-FR" sz="1600" dirty="0">
                        <a:solidFill>
                          <a:schemeClr val="bg1"/>
                        </a:solidFill>
                      </a:endParaRPr>
                    </a:p>
                  </a:txBody>
                  <a:tcPr/>
                </a:tc>
                <a:tc>
                  <a:txBody>
                    <a:bodyPr/>
                    <a:lstStyle/>
                    <a:p>
                      <a:pPr algn="ctr"/>
                      <a:r>
                        <a:rPr lang="fr-FR" sz="1600" dirty="0"/>
                        <a:t>Risques </a:t>
                      </a:r>
                    </a:p>
                    <a:p>
                      <a:pPr algn="ctr"/>
                      <a:r>
                        <a:rPr lang="fr-FR" sz="1600" dirty="0"/>
                        <a:t>à gérer</a:t>
                      </a:r>
                      <a:endParaRPr lang="fr-FR" sz="1600" dirty="0">
                        <a:solidFill>
                          <a:schemeClr val="bg1"/>
                        </a:solidFill>
                      </a:endParaRPr>
                    </a:p>
                  </a:txBody>
                  <a:tcPr/>
                </a:tc>
                <a:tc>
                  <a:txBody>
                    <a:bodyPr/>
                    <a:lstStyle/>
                    <a:p>
                      <a:pPr algn="ctr"/>
                      <a:r>
                        <a:rPr lang="fr-FR" sz="1600" dirty="0"/>
                        <a:t>Budget estimé du marché</a:t>
                      </a:r>
                      <a:endParaRPr lang="fr-FR" sz="1600" dirty="0">
                        <a:solidFill>
                          <a:schemeClr val="bg1"/>
                        </a:solidFill>
                      </a:endParaRPr>
                    </a:p>
                  </a:txBody>
                  <a:tcPr/>
                </a:tc>
                <a:extLst>
                  <a:ext uri="{0D108BD9-81ED-4DB2-BD59-A6C34878D82A}">
                    <a16:rowId xmlns:a16="http://schemas.microsoft.com/office/drawing/2014/main" val="10000"/>
                  </a:ext>
                </a:extLst>
              </a:tr>
              <a:tr h="370840">
                <a:tc>
                  <a:txBody>
                    <a:bodyPr/>
                    <a:lstStyle/>
                    <a:p>
                      <a:pPr algn="just"/>
                      <a:r>
                        <a:rPr lang="fr-FR" sz="1600" b="1" dirty="0">
                          <a:solidFill>
                            <a:schemeClr val="tx1"/>
                          </a:solidFill>
                        </a:rPr>
                        <a:t>Appui à la refonte du site web du MSISF intégrant l'accessibilité numérique pour PSH</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1 année</a:t>
                      </a:r>
                    </a:p>
                  </a:txBody>
                  <a:tcPr/>
                </a:tc>
                <a:tc>
                  <a:txBody>
                    <a:bodyPr/>
                    <a:lstStyle/>
                    <a:p>
                      <a:pPr marL="0" marR="0" indent="0" algn="just" defTabSz="495330" rtl="0" eaLnBrk="1" fontAlgn="auto" latinLnBrk="0" hangingPunct="1">
                        <a:lnSpc>
                          <a:spcPct val="100000"/>
                        </a:lnSpc>
                        <a:spcBef>
                          <a:spcPts val="0"/>
                        </a:spcBef>
                        <a:spcAft>
                          <a:spcPts val="0"/>
                        </a:spcAft>
                        <a:buClrTx/>
                        <a:buSzTx/>
                        <a:buFontTx/>
                        <a:buNone/>
                        <a:tabLst/>
                        <a:defRPr/>
                      </a:pPr>
                      <a:r>
                        <a:rPr lang="fr-FR" sz="1600" dirty="0">
                          <a:solidFill>
                            <a:schemeClr val="tx1"/>
                          </a:solidFill>
                        </a:rPr>
                        <a:t>Phase</a:t>
                      </a:r>
                      <a:r>
                        <a:rPr lang="fr-FR" sz="1600" baseline="0" dirty="0">
                          <a:solidFill>
                            <a:schemeClr val="tx1"/>
                          </a:solidFill>
                        </a:rPr>
                        <a:t> de contractualisation</a:t>
                      </a:r>
                      <a:endParaRPr lang="fr-FR" sz="1600" dirty="0">
                        <a:solidFill>
                          <a:schemeClr val="tx1"/>
                        </a:solidFill>
                      </a:endParaRPr>
                    </a:p>
                    <a:p>
                      <a:pPr algn="just"/>
                      <a:endParaRPr lang="fr-FR" sz="1600" dirty="0">
                        <a:solidFill>
                          <a:schemeClr val="tx1"/>
                        </a:solidFill>
                      </a:endParaRPr>
                    </a:p>
                  </a:txBody>
                  <a:tcPr/>
                </a:tc>
                <a:tc>
                  <a:txBody>
                    <a:bodyPr/>
                    <a:lstStyle/>
                    <a:p>
                      <a:pPr algn="ctr"/>
                      <a:r>
                        <a:rPr lang="fr-FR" sz="1600" dirty="0">
                          <a:solidFill>
                            <a:schemeClr val="tx1"/>
                          </a:solidFill>
                        </a:rPr>
                        <a:t>?</a:t>
                      </a:r>
                    </a:p>
                  </a:txBody>
                  <a:tcPr/>
                </a:tc>
                <a:extLst>
                  <a:ext uri="{0D108BD9-81ED-4DB2-BD59-A6C34878D82A}">
                    <a16:rowId xmlns:a16="http://schemas.microsoft.com/office/drawing/2014/main" val="10001"/>
                  </a:ext>
                </a:extLst>
              </a:tr>
              <a:tr h="370840">
                <a:tc>
                  <a:txBody>
                    <a:bodyPr/>
                    <a:lstStyle/>
                    <a:p>
                      <a:pPr algn="just"/>
                      <a:r>
                        <a:rPr lang="fr-FR" sz="1600" b="1" dirty="0">
                          <a:solidFill>
                            <a:schemeClr val="tx1"/>
                          </a:solidFill>
                        </a:rPr>
                        <a:t>Production de capsules pédagogiques sur RAAFIQ</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Fin Oct.25</a:t>
                      </a:r>
                    </a:p>
                  </a:txBody>
                  <a:tcPr/>
                </a:tc>
                <a:tc>
                  <a:txBody>
                    <a:bodyPr/>
                    <a:lstStyle/>
                    <a:p>
                      <a:pPr algn="just"/>
                      <a:r>
                        <a:rPr lang="fr-FR" sz="1600" dirty="0">
                          <a:solidFill>
                            <a:schemeClr val="tx1"/>
                          </a:solidFill>
                        </a:rPr>
                        <a:t>Réunions</a:t>
                      </a:r>
                      <a:r>
                        <a:rPr lang="fr-FR" sz="1600" baseline="0" dirty="0">
                          <a:solidFill>
                            <a:schemeClr val="tx1"/>
                          </a:solidFill>
                        </a:rPr>
                        <a:t> de validation des capsules</a:t>
                      </a:r>
                      <a:endParaRPr lang="fr-FR" sz="1600" dirty="0">
                        <a:solidFill>
                          <a:schemeClr val="tx1"/>
                        </a:solidFill>
                      </a:endParaRPr>
                    </a:p>
                  </a:txBody>
                  <a:tcPr/>
                </a:tc>
                <a:tc>
                  <a:txBody>
                    <a:bodyPr/>
                    <a:lstStyle/>
                    <a:p>
                      <a:pPr algn="ctr"/>
                      <a:r>
                        <a:rPr lang="fr-FR" sz="1600" dirty="0">
                          <a:solidFill>
                            <a:schemeClr val="tx1"/>
                          </a:solidFill>
                        </a:rPr>
                        <a:t>150</a:t>
                      </a:r>
                      <a:r>
                        <a:rPr lang="fr-FR" sz="1600" baseline="0" dirty="0">
                          <a:solidFill>
                            <a:schemeClr val="tx1"/>
                          </a:solidFill>
                        </a:rPr>
                        <a:t> 000,00</a:t>
                      </a:r>
                      <a:endParaRPr lang="fr-FR" sz="1600" dirty="0">
                        <a:solidFill>
                          <a:schemeClr val="tx1"/>
                        </a:solidFill>
                      </a:endParaRPr>
                    </a:p>
                  </a:txBody>
                  <a:tcPr/>
                </a:tc>
                <a:extLst>
                  <a:ext uri="{0D108BD9-81ED-4DB2-BD59-A6C34878D82A}">
                    <a16:rowId xmlns:a16="http://schemas.microsoft.com/office/drawing/2014/main" val="10002"/>
                  </a:ext>
                </a:extLst>
              </a:tr>
              <a:tr h="370840">
                <a:tc>
                  <a:txBody>
                    <a:bodyPr/>
                    <a:lstStyle/>
                    <a:p>
                      <a:pPr algn="just"/>
                      <a:r>
                        <a:rPr lang="fr-FR" sz="1600" b="1" dirty="0">
                          <a:solidFill>
                            <a:schemeClr val="tx1"/>
                          </a:solidFill>
                        </a:rPr>
                        <a:t>Evaluation du programme PIPSH</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Fin Déc.25</a:t>
                      </a:r>
                    </a:p>
                  </a:txBody>
                  <a:tcPr/>
                </a:tc>
                <a:tc>
                  <a:txBody>
                    <a:bodyPr/>
                    <a:lstStyle/>
                    <a:p>
                      <a:pPr algn="ctr"/>
                      <a:r>
                        <a:rPr lang="fr-FR" sz="1600" dirty="0">
                          <a:solidFill>
                            <a:schemeClr val="tx1"/>
                          </a:solidFill>
                        </a:rPr>
                        <a:t>-</a:t>
                      </a:r>
                    </a:p>
                  </a:txBody>
                  <a:tcPr/>
                </a:tc>
                <a:tc>
                  <a:txBody>
                    <a:bodyPr/>
                    <a:lstStyle/>
                    <a:p>
                      <a:pPr algn="ctr"/>
                      <a:r>
                        <a:rPr lang="fr-FR" sz="1600" dirty="0">
                          <a:solidFill>
                            <a:schemeClr val="tx1"/>
                          </a:solidFill>
                        </a:rPr>
                        <a:t>253 000,00</a:t>
                      </a:r>
                    </a:p>
                  </a:txBody>
                  <a:tcPr/>
                </a:tc>
                <a:extLst>
                  <a:ext uri="{0D108BD9-81ED-4DB2-BD59-A6C34878D82A}">
                    <a16:rowId xmlns:a16="http://schemas.microsoft.com/office/drawing/2014/main" val="10003"/>
                  </a:ext>
                </a:extLst>
              </a:tr>
              <a:tr h="457200">
                <a:tc>
                  <a:txBody>
                    <a:bodyPr/>
                    <a:lstStyle/>
                    <a:p>
                      <a:pPr algn="just"/>
                      <a:r>
                        <a:rPr lang="fr-FR" sz="1600" b="1" dirty="0">
                          <a:solidFill>
                            <a:schemeClr val="tx1"/>
                          </a:solidFill>
                        </a:rPr>
                        <a:t>Renforcement et consolidation de l'équipe du MSISF - Retraite</a:t>
                      </a:r>
                    </a:p>
                  </a:txBody>
                  <a:tcPr/>
                </a:tc>
                <a:tc>
                  <a:txBody>
                    <a:bodyPr/>
                    <a:lstStyle/>
                    <a:p>
                      <a:pPr algn="ctr"/>
                      <a:r>
                        <a:rPr lang="fr-FR" sz="1600" dirty="0">
                          <a:solidFill>
                            <a:schemeClr val="tx1"/>
                          </a:solidFill>
                        </a:rPr>
                        <a:t>PNUD</a:t>
                      </a:r>
                    </a:p>
                  </a:txBody>
                  <a:tcPr/>
                </a:tc>
                <a:tc>
                  <a:txBody>
                    <a:bodyPr/>
                    <a:lstStyle/>
                    <a:p>
                      <a:pPr algn="ctr"/>
                      <a:r>
                        <a:rPr lang="fr-FR" sz="1600" dirty="0">
                          <a:solidFill>
                            <a:schemeClr val="tx1"/>
                          </a:solidFill>
                        </a:rPr>
                        <a:t>Nov.25</a:t>
                      </a:r>
                    </a:p>
                  </a:txBody>
                  <a:tcPr/>
                </a:tc>
                <a:tc>
                  <a:txBody>
                    <a:bodyPr/>
                    <a:lstStyle/>
                    <a:p>
                      <a:pPr algn="ctr"/>
                      <a:r>
                        <a:rPr lang="fr-FR" sz="1600" dirty="0">
                          <a:solidFill>
                            <a:schemeClr val="tx1"/>
                          </a:solidFill>
                        </a:rPr>
                        <a:t>-</a:t>
                      </a:r>
                    </a:p>
                  </a:txBody>
                  <a:tcPr/>
                </a:tc>
                <a:tc>
                  <a:txBody>
                    <a:bodyPr/>
                    <a:lstStyle/>
                    <a:p>
                      <a:pPr algn="ctr"/>
                      <a:r>
                        <a:rPr lang="fr-FR" sz="1600" dirty="0">
                          <a:solidFill>
                            <a:schemeClr val="tx1"/>
                          </a:solidFill>
                        </a:rPr>
                        <a:t>-</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80494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762000" y="220920"/>
            <a:ext cx="7543800" cy="2369880"/>
          </a:xfrm>
          <a:prstGeom prst="rect">
            <a:avLst/>
          </a:prstGeom>
        </p:spPr>
        <p:txBody>
          <a:bodyPr wrap="square">
            <a:spAutoFit/>
          </a:bodyPr>
          <a:lstStyle/>
          <a:p>
            <a:pPr defTabSz="534988"/>
            <a:r>
              <a:rPr lang="fr-FR" sz="4000" b="1" dirty="0">
                <a:solidFill>
                  <a:srgbClr val="0070C0"/>
                </a:solidFill>
                <a:latin typeface="Calibri" panose="020F0502020204030204" pitchFamily="34" charset="0"/>
                <a:cs typeface="Calibri" panose="020F0502020204030204" pitchFamily="34" charset="0"/>
              </a:rPr>
              <a:t>REVUE ANNUELLE</a:t>
            </a:r>
          </a:p>
          <a:p>
            <a:pPr algn="r" defTabSz="534988"/>
            <a:endParaRPr lang="fr-FR" sz="3600" b="1" dirty="0">
              <a:solidFill>
                <a:srgbClr val="0070C0"/>
              </a:solidFill>
              <a:latin typeface="Calibri" panose="020F0502020204030204" pitchFamily="34" charset="0"/>
              <a:cs typeface="Calibri" panose="020F0502020204030204" pitchFamily="34" charset="0"/>
            </a:endParaRPr>
          </a:p>
          <a:p>
            <a:pPr algn="r" defTabSz="534988"/>
            <a:endParaRPr lang="fr-FR" sz="3600" b="1" dirty="0">
              <a:solidFill>
                <a:srgbClr val="0070C0"/>
              </a:solidFill>
              <a:latin typeface="Calibri" panose="020F0502020204030204" pitchFamily="34" charset="0"/>
              <a:cs typeface="Calibri" panose="020F0502020204030204" pitchFamily="34" charset="0"/>
            </a:endParaRPr>
          </a:p>
          <a:p>
            <a:pPr defTabSz="534988"/>
            <a:r>
              <a:rPr lang="fr-FR" sz="3600" b="1" dirty="0">
                <a:solidFill>
                  <a:srgbClr val="C00000"/>
                </a:solidFill>
                <a:latin typeface="Calibri" panose="020F0502020204030204" pitchFamily="34" charset="0"/>
                <a:cs typeface="Calibri" panose="020F0502020204030204" pitchFamily="34" charset="0"/>
              </a:rPr>
              <a:t>III- Contribution UNDAF, PS &amp; ODD</a:t>
            </a:r>
          </a:p>
        </p:txBody>
      </p:sp>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153A545E-606C-2EBC-8568-368B006941D3}"/>
              </a:ext>
            </a:extLst>
          </p:cNvPr>
          <p:cNvPicPr>
            <a:picLocks noChangeAspect="1"/>
          </p:cNvPicPr>
          <p:nvPr/>
        </p:nvPicPr>
        <p:blipFill>
          <a:blip r:embed="rId5"/>
          <a:srcRect t="11366" b="11366"/>
          <a:stretch>
            <a:fillRect/>
          </a:stretch>
        </p:blipFill>
        <p:spPr>
          <a:xfrm>
            <a:off x="29378" y="3856742"/>
            <a:ext cx="5858218" cy="3001258"/>
          </a:xfrm>
          <a:prstGeom prst="rect">
            <a:avLst/>
          </a:prstGeom>
        </p:spPr>
      </p:pic>
      <p:pic>
        <p:nvPicPr>
          <p:cNvPr id="16" name="Espace réservé pour une image  13" descr="Une image contenant habits, homme, personne, chaise&#10;&#10;Le contenu généré par l’IA peut être incorrect.">
            <a:extLst>
              <a:ext uri="{FF2B5EF4-FFF2-40B4-BE49-F238E27FC236}">
                <a16:creationId xmlns:a16="http://schemas.microsoft.com/office/drawing/2014/main" id="{1C7EDDF7-6D47-45F7-E6AC-BACF50381FBE}"/>
              </a:ext>
            </a:extLst>
          </p:cNvPr>
          <p:cNvPicPr>
            <a:picLocks noChangeAspect="1"/>
          </p:cNvPicPr>
          <p:nvPr/>
        </p:nvPicPr>
        <p:blipFill>
          <a:blip r:embed="rId6"/>
          <a:srcRect l="12332" r="12332"/>
          <a:stretch>
            <a:fillRect/>
          </a:stretch>
        </p:blipFill>
        <p:spPr>
          <a:xfrm>
            <a:off x="5870443" y="3837201"/>
            <a:ext cx="4027788" cy="3020799"/>
          </a:xfrm>
          <a:prstGeom prst="rect">
            <a:avLst/>
          </a:prstGeom>
        </p:spPr>
      </p:pic>
    </p:spTree>
    <p:extLst>
      <p:ext uri="{BB962C8B-B14F-4D97-AF65-F5344CB8AC3E}">
        <p14:creationId xmlns:p14="http://schemas.microsoft.com/office/powerpoint/2010/main" val="872061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Progrès</a:t>
            </a:r>
          </a:p>
          <a:p>
            <a:pPr algn="r"/>
            <a:r>
              <a:rPr lang="fr-FR" sz="2800" b="1" dirty="0">
                <a:solidFill>
                  <a:srgbClr val="0070C0"/>
                </a:solidFill>
                <a:latin typeface="Calibri" panose="020F0502020204030204" pitchFamily="34" charset="0"/>
                <a:cs typeface="Calibri" panose="020F0502020204030204" pitchFamily="34" charset="0"/>
              </a:rPr>
              <a:t>Vers le CPD et l’UNDAF</a:t>
            </a:r>
          </a:p>
        </p:txBody>
      </p:sp>
      <p:graphicFrame>
        <p:nvGraphicFramePr>
          <p:cNvPr id="8" name="Tableau 7"/>
          <p:cNvGraphicFramePr>
            <a:graphicFrameLocks noGrp="1"/>
          </p:cNvGraphicFramePr>
          <p:nvPr>
            <p:extLst>
              <p:ext uri="{D42A27DB-BD31-4B8C-83A1-F6EECF244321}">
                <p14:modId xmlns:p14="http://schemas.microsoft.com/office/powerpoint/2010/main" val="1358185661"/>
              </p:ext>
            </p:extLst>
          </p:nvPr>
        </p:nvGraphicFramePr>
        <p:xfrm>
          <a:off x="533400" y="1911386"/>
          <a:ext cx="8839200" cy="4389120"/>
        </p:xfrm>
        <a:graphic>
          <a:graphicData uri="http://schemas.openxmlformats.org/drawingml/2006/table">
            <a:tbl>
              <a:tblPr firstRow="1" bandRow="1">
                <a:tableStyleId>{0E3FDE45-AF77-4B5C-9715-49D594BDF05E}</a:tableStyleId>
              </a:tblPr>
              <a:tblGrid>
                <a:gridCol w="8839200">
                  <a:extLst>
                    <a:ext uri="{9D8B030D-6E8A-4147-A177-3AD203B41FA5}">
                      <a16:colId xmlns:a16="http://schemas.microsoft.com/office/drawing/2014/main" val="20000"/>
                    </a:ext>
                  </a:extLst>
                </a:gridCol>
              </a:tblGrid>
              <a:tr h="577647">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800" dirty="0"/>
                        <a:t>Effets du CCDD/CPD </a:t>
                      </a:r>
                      <a:r>
                        <a:rPr lang="fr-FR" sz="1800" baseline="0" dirty="0"/>
                        <a:t> : </a:t>
                      </a:r>
                    </a:p>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t>E2: </a:t>
                      </a:r>
                      <a:r>
                        <a:rPr lang="fr-FR" sz="1600" kern="1200" dirty="0"/>
                        <a:t>La protection sociale est universelle et soutenable, et les inégalités sociales, territoriales et de genre sont réduites en vue de ne laisser personne pour compte;</a:t>
                      </a:r>
                    </a:p>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kern="1200" dirty="0"/>
                        <a:t>E3: Les politiques publiques sont performantes, inclusives, territorialisées, intégrant le développement durable, basées sur des données probantes et sensibles au genre et aux droits humains, conformément à la Constitution et aux engagements internationaux du Maroc. </a:t>
                      </a:r>
                      <a:endParaRPr lang="fr-FR" sz="160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0"/>
                  </a:ext>
                </a:extLst>
              </a:tr>
              <a:tr h="381000">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800" dirty="0"/>
                        <a:t>Produits du CCDD : </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dirty="0"/>
                        <a:t>Pdt 2.1: </a:t>
                      </a:r>
                      <a:r>
                        <a:rPr lang="fr-FR" sz="1600" kern="1200" dirty="0"/>
                        <a:t>Les populations vulnérables dans les zones défavorisées, en particulier les femmes et les jeunes, bénéficient d'opportunités de subsistance accrues, d'un accès équitable aux services de base et d'un environnement naturel durable.</a:t>
                      </a:r>
                    </a:p>
                    <a:p>
                      <a:pPr marL="0" algn="just" defTabSz="457200" rtl="0" eaLnBrk="1" latinLnBrk="0" hangingPunct="1"/>
                      <a:r>
                        <a:rPr lang="fr-FR" sz="1600" dirty="0"/>
                        <a:t>Pdt 3.2 : </a:t>
                      </a:r>
                      <a:r>
                        <a:rPr lang="fr-FR" sz="1600" kern="1200" dirty="0"/>
                        <a:t>Les institutions au niveau national et local sont renforcées pour fournir des services publics de qualité, durables, réactifs, efficaces, transparents, inclusifs et accessibles à la population, en tenant compte des besoins spécifiques des groupes vulnérables, notamment les jeunes, les femmes, les migrants et les personnes en situation de handicap.</a:t>
                      </a:r>
                    </a:p>
                    <a:p>
                      <a:pPr marL="0" marR="0" indent="0" algn="just" defTabSz="457200" rtl="0" eaLnBrk="1" fontAlgn="auto" latinLnBrk="0" hangingPunct="1">
                        <a:lnSpc>
                          <a:spcPct val="100000"/>
                        </a:lnSpc>
                        <a:spcBef>
                          <a:spcPts val="0"/>
                        </a:spcBef>
                        <a:spcAft>
                          <a:spcPts val="0"/>
                        </a:spcAft>
                        <a:buClrTx/>
                        <a:buSzTx/>
                        <a:buFontTx/>
                        <a:buNone/>
                        <a:tabLst/>
                        <a:defRPr/>
                      </a:pPr>
                      <a:r>
                        <a:rPr lang="fr-FR" sz="1600" dirty="0"/>
                        <a:t>Pdt 3.3 : </a:t>
                      </a:r>
                      <a:r>
                        <a:rPr lang="fr-FR" sz="1600" kern="1200" dirty="0"/>
                        <a:t>Les autorités et acteurs nationaux et locaux sont dotés de capacités et d'outils pour mettre en œuvre la charte de régionalisation avancée et de déconcentration et renforcer la gouvernance locale inclusive et le développement de territoires durables et résilients.</a:t>
                      </a:r>
                      <a:endParaRPr lang="fr-FR" sz="1600" b="0" kern="1200" dirty="0">
                        <a:solidFill>
                          <a:schemeClr val="tx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70105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Progrès</a:t>
            </a:r>
          </a:p>
          <a:p>
            <a:pPr algn="r"/>
            <a:r>
              <a:rPr lang="fr-FR" sz="2800" b="1" dirty="0">
                <a:solidFill>
                  <a:srgbClr val="0070C0"/>
                </a:solidFill>
                <a:latin typeface="Calibri" panose="020F0502020204030204" pitchFamily="34" charset="0"/>
                <a:cs typeface="Calibri" panose="020F0502020204030204" pitchFamily="34" charset="0"/>
              </a:rPr>
              <a:t>Vers le CPD et l’UNDAF</a:t>
            </a:r>
          </a:p>
        </p:txBody>
      </p:sp>
      <p:graphicFrame>
        <p:nvGraphicFramePr>
          <p:cNvPr id="9" name="Tableau 8"/>
          <p:cNvGraphicFramePr>
            <a:graphicFrameLocks noGrp="1"/>
          </p:cNvGraphicFramePr>
          <p:nvPr>
            <p:extLst>
              <p:ext uri="{D42A27DB-BD31-4B8C-83A1-F6EECF244321}">
                <p14:modId xmlns:p14="http://schemas.microsoft.com/office/powerpoint/2010/main" val="1092967538"/>
              </p:ext>
            </p:extLst>
          </p:nvPr>
        </p:nvGraphicFramePr>
        <p:xfrm>
          <a:off x="408676" y="1539236"/>
          <a:ext cx="8326647" cy="4052367"/>
        </p:xfrm>
        <a:graphic>
          <a:graphicData uri="http://schemas.openxmlformats.org/drawingml/2006/table">
            <a:tbl>
              <a:tblPr firstRow="1" bandRow="1">
                <a:tableStyleId>{0E3FDE45-AF77-4B5C-9715-49D594BDF05E}</a:tableStyleId>
              </a:tblPr>
              <a:tblGrid>
                <a:gridCol w="2053170">
                  <a:extLst>
                    <a:ext uri="{9D8B030D-6E8A-4147-A177-3AD203B41FA5}">
                      <a16:colId xmlns:a16="http://schemas.microsoft.com/office/drawing/2014/main" val="20000"/>
                    </a:ext>
                  </a:extLst>
                </a:gridCol>
                <a:gridCol w="1505243">
                  <a:extLst>
                    <a:ext uri="{9D8B030D-6E8A-4147-A177-3AD203B41FA5}">
                      <a16:colId xmlns:a16="http://schemas.microsoft.com/office/drawing/2014/main" val="20002"/>
                    </a:ext>
                  </a:extLst>
                </a:gridCol>
                <a:gridCol w="1800665">
                  <a:extLst>
                    <a:ext uri="{9D8B030D-6E8A-4147-A177-3AD203B41FA5}">
                      <a16:colId xmlns:a16="http://schemas.microsoft.com/office/drawing/2014/main" val="20003"/>
                    </a:ext>
                  </a:extLst>
                </a:gridCol>
                <a:gridCol w="1069144">
                  <a:extLst>
                    <a:ext uri="{9D8B030D-6E8A-4147-A177-3AD203B41FA5}">
                      <a16:colId xmlns:a16="http://schemas.microsoft.com/office/drawing/2014/main" val="20004"/>
                    </a:ext>
                  </a:extLst>
                </a:gridCol>
                <a:gridCol w="1898425">
                  <a:extLst>
                    <a:ext uri="{9D8B030D-6E8A-4147-A177-3AD203B41FA5}">
                      <a16:colId xmlns:a16="http://schemas.microsoft.com/office/drawing/2014/main" val="20005"/>
                    </a:ext>
                  </a:extLst>
                </a:gridCol>
              </a:tblGrid>
              <a:tr h="685800">
                <a:tc>
                  <a:txBody>
                    <a:bodyPr/>
                    <a:lstStyle/>
                    <a:p>
                      <a:r>
                        <a:rPr lang="fr-FR" sz="1500" dirty="0"/>
                        <a:t>Indicateur </a:t>
                      </a:r>
                      <a:endParaRPr lang="fr-FR" sz="1500" b="1" dirty="0">
                        <a:latin typeface="Calibri" panose="020F0502020204030204" pitchFamily="34" charset="0"/>
                      </a:endParaRPr>
                    </a:p>
                  </a:txBody>
                  <a:tcPr/>
                </a:tc>
                <a:tc>
                  <a:txBody>
                    <a:bodyPr/>
                    <a:lstStyle/>
                    <a:p>
                      <a:r>
                        <a:rPr lang="fr-FR" sz="1500" dirty="0"/>
                        <a:t>Cible 2025</a:t>
                      </a:r>
                      <a:endParaRPr lang="fr-FR" sz="1500" b="1" dirty="0">
                        <a:latin typeface="Calibri" panose="020F0502020204030204" pitchFamily="34" charset="0"/>
                      </a:endParaRPr>
                    </a:p>
                  </a:txBody>
                  <a:tcPr/>
                </a:tc>
                <a:tc>
                  <a:txBody>
                    <a:bodyPr/>
                    <a:lstStyle/>
                    <a:p>
                      <a:r>
                        <a:rPr lang="fr-FR" sz="1500" dirty="0"/>
                        <a:t>Résultat 2025</a:t>
                      </a:r>
                      <a:endParaRPr lang="fr-FR" sz="1500" b="1" dirty="0">
                        <a:latin typeface="Calibri" panose="020F0502020204030204" pitchFamily="34" charset="0"/>
                      </a:endParaRPr>
                    </a:p>
                  </a:txBody>
                  <a:tcPr/>
                </a:tc>
                <a:tc>
                  <a:txBody>
                    <a:bodyPr/>
                    <a:lstStyle/>
                    <a:p>
                      <a:r>
                        <a:rPr lang="fr-FR" sz="1500" dirty="0"/>
                        <a:t>GAP (+/-)</a:t>
                      </a:r>
                    </a:p>
                    <a:p>
                      <a:r>
                        <a:rPr lang="fr-FR" sz="1500" dirty="0"/>
                        <a:t>Résultat</a:t>
                      </a:r>
                      <a:r>
                        <a:rPr lang="fr-FR" sz="1500" baseline="0" dirty="0"/>
                        <a:t> - cible</a:t>
                      </a:r>
                      <a:endParaRPr lang="fr-FR" sz="1500" b="1" dirty="0">
                        <a:solidFill>
                          <a:srgbClr val="0070C0"/>
                        </a:solidFill>
                        <a:latin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dirty="0"/>
                        <a:t>Source de vérification </a:t>
                      </a:r>
                    </a:p>
                    <a:p>
                      <a:endParaRPr lang="fr-FR" sz="1500" b="1" dirty="0">
                        <a:latin typeface="Calibri" panose="020F0502020204030204" pitchFamily="34" charset="0"/>
                      </a:endParaRPr>
                    </a:p>
                  </a:txBody>
                  <a:tcPr/>
                </a:tc>
                <a:extLst>
                  <a:ext uri="{0D108BD9-81ED-4DB2-BD59-A6C34878D82A}">
                    <a16:rowId xmlns:a16="http://schemas.microsoft.com/office/drawing/2014/main" val="10002"/>
                  </a:ext>
                </a:extLst>
              </a:tr>
              <a:tr h="57764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dirty="0"/>
                        <a:t>Formation sur l’accessibilité des RH de 14 communes</a:t>
                      </a:r>
                      <a:endParaRPr lang="fr-FR" sz="1500" dirty="0">
                        <a:solidFill>
                          <a:srgbClr val="00B0F0"/>
                        </a:solidFill>
                        <a:latin typeface="Calibri" panose="020F0502020204030204" pitchFamily="34" charset="0"/>
                      </a:endParaRPr>
                    </a:p>
                  </a:txBody>
                  <a:tcPr/>
                </a:tc>
                <a:tc>
                  <a:txBody>
                    <a:bodyPr/>
                    <a:lstStyle/>
                    <a:p>
                      <a:r>
                        <a:rPr lang="fr-FR" sz="1500" dirty="0"/>
                        <a:t>Les Concepteurs/</a:t>
                      </a:r>
                    </a:p>
                    <a:p>
                      <a:r>
                        <a:rPr lang="fr-FR" sz="1500" dirty="0"/>
                        <a:t>Techniciens/</a:t>
                      </a:r>
                    </a:p>
                    <a:p>
                      <a:r>
                        <a:rPr lang="fr-FR" sz="1500" dirty="0"/>
                        <a:t>Cadres des 14 communes</a:t>
                      </a:r>
                      <a:endParaRPr lang="fr-FR" sz="1500" dirty="0">
                        <a:solidFill>
                          <a:srgbClr val="00B0F0"/>
                        </a:solidFill>
                        <a:latin typeface="Calibri" panose="020F0502020204030204" pitchFamily="34" charset="0"/>
                      </a:endParaRPr>
                    </a:p>
                  </a:txBody>
                  <a:tcPr/>
                </a:tc>
                <a:tc>
                  <a:txBody>
                    <a:bodyPr/>
                    <a:lstStyle/>
                    <a:p>
                      <a:pPr marL="285750" indent="-285750">
                        <a:buFontTx/>
                        <a:buChar char="-"/>
                      </a:pPr>
                      <a:r>
                        <a:rPr lang="fr-FR" sz="1500" dirty="0"/>
                        <a:t>1</a:t>
                      </a:r>
                      <a:r>
                        <a:rPr lang="fr-FR" sz="1500" baseline="30000" dirty="0"/>
                        <a:t>er</a:t>
                      </a:r>
                      <a:r>
                        <a:rPr lang="fr-FR" sz="1500" dirty="0"/>
                        <a:t> livrable: Plan</a:t>
                      </a:r>
                      <a:r>
                        <a:rPr lang="fr-FR" sz="1500" baseline="0" dirty="0"/>
                        <a:t> de formation</a:t>
                      </a:r>
                    </a:p>
                    <a:p>
                      <a:pPr marL="285750" indent="-285750">
                        <a:buFontTx/>
                        <a:buChar char="-"/>
                      </a:pPr>
                      <a:r>
                        <a:rPr lang="fr-FR" sz="1500" baseline="0" dirty="0"/>
                        <a:t>Animation 14 ateliers</a:t>
                      </a:r>
                    </a:p>
                    <a:p>
                      <a:pPr marL="285750" indent="-285750">
                        <a:buFontTx/>
                        <a:buChar char="-"/>
                      </a:pPr>
                      <a:r>
                        <a:rPr lang="fr-FR" sz="1500" baseline="0" dirty="0"/>
                        <a:t>Rapport de synthèse </a:t>
                      </a:r>
                    </a:p>
                    <a:p>
                      <a:endParaRPr lang="fr-FR" sz="1500" dirty="0">
                        <a:solidFill>
                          <a:srgbClr val="00B0F0"/>
                        </a:solidFill>
                        <a:latin typeface="Calibri" panose="020F0502020204030204" pitchFamily="34" charset="0"/>
                      </a:endParaRPr>
                    </a:p>
                  </a:txBody>
                  <a:tcPr/>
                </a:tc>
                <a:tc>
                  <a:txBody>
                    <a:bodyPr/>
                    <a:lstStyle/>
                    <a:p>
                      <a:pPr algn="ctr"/>
                      <a:r>
                        <a:rPr lang="fr-FR" sz="1500" dirty="0"/>
                        <a:t>0/2</a:t>
                      </a:r>
                    </a:p>
                    <a:p>
                      <a:pPr algn="ctr"/>
                      <a:r>
                        <a:rPr lang="fr-FR" sz="1500" dirty="0"/>
                        <a:t>GAP: 2</a:t>
                      </a:r>
                      <a:endParaRPr lang="fr-FR" sz="1500" dirty="0">
                        <a:solidFill>
                          <a:srgbClr val="00B0F0"/>
                        </a:solidFill>
                        <a:latin typeface="Calibri" panose="020F0502020204030204" pitchFamily="34" charset="0"/>
                      </a:endParaRPr>
                    </a:p>
                  </a:txBody>
                  <a:tcPr/>
                </a:tc>
                <a:tc>
                  <a:txBody>
                    <a:bodyPr/>
                    <a:lstStyle/>
                    <a:p>
                      <a:r>
                        <a:rPr lang="fr-FR" sz="1500" dirty="0"/>
                        <a:t>Rapports</a:t>
                      </a:r>
                      <a:endParaRPr lang="fr-FR" sz="1500" dirty="0">
                        <a:solidFill>
                          <a:srgbClr val="00B0F0"/>
                        </a:solidFill>
                        <a:latin typeface="Calibri" panose="020F0502020204030204" pitchFamily="34" charset="0"/>
                      </a:endParaRPr>
                    </a:p>
                  </a:txBody>
                  <a:tcPr/>
                </a:tc>
                <a:extLst>
                  <a:ext uri="{0D108BD9-81ED-4DB2-BD59-A6C34878D82A}">
                    <a16:rowId xmlns:a16="http://schemas.microsoft.com/office/drawing/2014/main" val="10003"/>
                  </a:ext>
                </a:extLst>
              </a:tr>
              <a:tr h="57764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kern="1200" dirty="0">
                          <a:solidFill>
                            <a:schemeClr val="tx1"/>
                          </a:solidFill>
                          <a:latin typeface="+mn-lt"/>
                          <a:ea typeface="+mn-ea"/>
                          <a:cs typeface="+mn-cs"/>
                        </a:rPr>
                        <a:t>Production de capsules pédagogiques sur RAAFIQ</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500" dirty="0">
                        <a:solidFill>
                          <a:srgbClr val="00B0F0"/>
                        </a:solidFill>
                        <a:latin typeface="Calibri" panose="020F0502020204030204" pitchFamily="34" charset="0"/>
                      </a:endParaRPr>
                    </a:p>
                  </a:txBody>
                  <a:tcPr/>
                </a:tc>
                <a:tc>
                  <a:txBody>
                    <a:bodyPr/>
                    <a:lstStyle/>
                    <a:p>
                      <a:pPr marL="0" algn="l" defTabSz="495330" rtl="0" eaLnBrk="1" latinLnBrk="0" hangingPunct="1"/>
                      <a:r>
                        <a:rPr lang="fr-FR" sz="1500" kern="1200" dirty="0">
                          <a:solidFill>
                            <a:schemeClr val="tx1"/>
                          </a:solidFill>
                          <a:latin typeface="+mn-lt"/>
                          <a:ea typeface="+mn-ea"/>
                          <a:cs typeface="+mn-cs"/>
                        </a:rPr>
                        <a:t>Formation en ligne sur autisme – formateurs et parents</a:t>
                      </a:r>
                    </a:p>
                  </a:txBody>
                  <a:tcPr/>
                </a:tc>
                <a:tc>
                  <a:txBody>
                    <a:bodyPr/>
                    <a:lstStyle/>
                    <a:p>
                      <a:pPr marL="285750" indent="-285750" algn="l" defTabSz="495330" rtl="0" eaLnBrk="1" latinLnBrk="0" hangingPunct="1">
                        <a:buFontTx/>
                        <a:buChar char="-"/>
                      </a:pPr>
                      <a:r>
                        <a:rPr lang="fr-FR" sz="1500" kern="1200" dirty="0">
                          <a:solidFill>
                            <a:schemeClr val="tx1"/>
                          </a:solidFill>
                          <a:latin typeface="+mn-lt"/>
                          <a:ea typeface="+mn-ea"/>
                          <a:cs typeface="+mn-cs"/>
                        </a:rPr>
                        <a:t>5 capsules vidéos</a:t>
                      </a:r>
                    </a:p>
                  </a:txBody>
                  <a:tcPr/>
                </a:tc>
                <a:tc>
                  <a:txBody>
                    <a:bodyPr/>
                    <a:lstStyle/>
                    <a:p>
                      <a:pPr marL="0" indent="0" algn="ctr" defTabSz="495330" rtl="0" eaLnBrk="1" latinLnBrk="0" hangingPunct="1">
                        <a:buFontTx/>
                        <a:buNone/>
                      </a:pPr>
                      <a:r>
                        <a:rPr lang="fr-FR" sz="1500" kern="1200" dirty="0">
                          <a:solidFill>
                            <a:schemeClr val="tx1"/>
                          </a:solidFill>
                          <a:latin typeface="+mn-lt"/>
                          <a:ea typeface="+mn-ea"/>
                          <a:cs typeface="+mn-cs"/>
                        </a:rPr>
                        <a:t>0/5</a:t>
                      </a:r>
                    </a:p>
                    <a:p>
                      <a:pPr marL="0" indent="0" algn="ctr" defTabSz="495330" rtl="0" eaLnBrk="1" latinLnBrk="0" hangingPunct="1">
                        <a:buFontTx/>
                        <a:buNone/>
                      </a:pPr>
                      <a:r>
                        <a:rPr lang="fr-FR" sz="1500" kern="1200" dirty="0">
                          <a:solidFill>
                            <a:schemeClr val="tx1"/>
                          </a:solidFill>
                          <a:latin typeface="+mn-lt"/>
                          <a:ea typeface="+mn-ea"/>
                          <a:cs typeface="+mn-cs"/>
                        </a:rPr>
                        <a:t>GAP: 0</a:t>
                      </a:r>
                    </a:p>
                  </a:txBody>
                  <a:tcPr/>
                </a:tc>
                <a:tc>
                  <a:txBody>
                    <a:bodyPr/>
                    <a:lstStyle/>
                    <a:p>
                      <a:pPr marL="0" algn="l" defTabSz="495330" rtl="0" eaLnBrk="1" latinLnBrk="0" hangingPunct="1"/>
                      <a:r>
                        <a:rPr lang="fr-FR" sz="1500" kern="1200" dirty="0">
                          <a:solidFill>
                            <a:schemeClr val="tx1"/>
                          </a:solidFill>
                          <a:latin typeface="+mn-lt"/>
                          <a:ea typeface="+mn-ea"/>
                          <a:cs typeface="+mn-cs"/>
                        </a:rPr>
                        <a:t>Capsules vidéos</a:t>
                      </a:r>
                    </a:p>
                  </a:txBody>
                  <a:tcPr/>
                </a:tc>
                <a:extLst>
                  <a:ext uri="{0D108BD9-81ED-4DB2-BD59-A6C34878D82A}">
                    <a16:rowId xmlns:a16="http://schemas.microsoft.com/office/drawing/2014/main" val="10004"/>
                  </a:ext>
                </a:extLst>
              </a:tr>
              <a:tr h="57764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kern="1200" dirty="0">
                          <a:solidFill>
                            <a:schemeClr val="tx1"/>
                          </a:solidFill>
                          <a:latin typeface="+mn-lt"/>
                          <a:ea typeface="+mn-ea"/>
                          <a:cs typeface="+mn-cs"/>
                        </a:rPr>
                        <a:t>Octroi d’attestations de handicap - </a:t>
                      </a:r>
                      <a:r>
                        <a:rPr lang="fr-FR" sz="1500" kern="1200" dirty="0" err="1">
                          <a:solidFill>
                            <a:schemeClr val="tx1"/>
                          </a:solidFill>
                          <a:latin typeface="+mn-lt"/>
                          <a:ea typeface="+mn-ea"/>
                          <a:cs typeface="+mn-cs"/>
                        </a:rPr>
                        <a:t>Khadamaty</a:t>
                      </a:r>
                      <a:endParaRPr lang="fr-FR" sz="1500" kern="1200" dirty="0">
                        <a:solidFill>
                          <a:schemeClr val="tx1"/>
                        </a:solidFill>
                        <a:latin typeface="+mn-lt"/>
                        <a:ea typeface="+mn-ea"/>
                        <a:cs typeface="+mn-cs"/>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kern="1200" dirty="0">
                          <a:solidFill>
                            <a:schemeClr val="tx1"/>
                          </a:solidFill>
                          <a:latin typeface="+mn-lt"/>
                          <a:ea typeface="+mn-ea"/>
                          <a:cs typeface="+mn-cs"/>
                        </a:rPr>
                        <a:t>PSH</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500" kern="1200" dirty="0" err="1">
                          <a:solidFill>
                            <a:schemeClr val="tx1"/>
                          </a:solidFill>
                          <a:latin typeface="+mn-lt"/>
                          <a:ea typeface="+mn-ea"/>
                          <a:cs typeface="+mn-cs"/>
                        </a:rPr>
                        <a:t>Nbre</a:t>
                      </a:r>
                      <a:r>
                        <a:rPr lang="fr-FR" sz="1500" kern="1200" dirty="0">
                          <a:solidFill>
                            <a:schemeClr val="tx1"/>
                          </a:solidFill>
                          <a:latin typeface="+mn-lt"/>
                          <a:ea typeface="+mn-ea"/>
                          <a:cs typeface="+mn-cs"/>
                        </a:rPr>
                        <a:t> d’attestations/an</a:t>
                      </a:r>
                    </a:p>
                  </a:txBody>
                  <a:tcPr/>
                </a:tc>
                <a:tc>
                  <a:txBody>
                    <a:bodyPr/>
                    <a:lstStyle/>
                    <a:p>
                      <a:pPr marL="0" indent="0" algn="ctr" defTabSz="495330" rtl="0" eaLnBrk="1" latinLnBrk="0" hangingPunct="1">
                        <a:buFontTx/>
                        <a:buNone/>
                      </a:pPr>
                      <a:r>
                        <a:rPr lang="fr-FR" sz="1500" kern="1200" dirty="0">
                          <a:solidFill>
                            <a:schemeClr val="tx1"/>
                          </a:solidFill>
                          <a:latin typeface="+mn-lt"/>
                          <a:ea typeface="+mn-ea"/>
                          <a:cs typeface="+mn-cs"/>
                        </a:rPr>
                        <a:t>-</a:t>
                      </a:r>
                    </a:p>
                  </a:txBody>
                  <a:tcPr/>
                </a:tc>
                <a:tc>
                  <a:txBody>
                    <a:bodyPr/>
                    <a:lstStyle/>
                    <a:p>
                      <a:pPr marL="0" algn="l" defTabSz="495330" rtl="0" eaLnBrk="1" latinLnBrk="0" hangingPunct="1"/>
                      <a:r>
                        <a:rPr lang="fr-FR" sz="1500" kern="1200" dirty="0" err="1">
                          <a:solidFill>
                            <a:schemeClr val="tx1"/>
                          </a:solidFill>
                          <a:latin typeface="+mn-lt"/>
                          <a:ea typeface="+mn-ea"/>
                          <a:cs typeface="+mn-cs"/>
                        </a:rPr>
                        <a:t>Nbre</a:t>
                      </a:r>
                      <a:r>
                        <a:rPr lang="fr-FR" sz="1500" kern="1200" dirty="0">
                          <a:solidFill>
                            <a:schemeClr val="tx1"/>
                          </a:solidFill>
                          <a:latin typeface="+mn-lt"/>
                          <a:ea typeface="+mn-ea"/>
                          <a:cs typeface="+mn-cs"/>
                        </a:rPr>
                        <a:t> d’attestations</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21792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3330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Progrès</a:t>
            </a:r>
          </a:p>
          <a:p>
            <a:pPr algn="r"/>
            <a:r>
              <a:rPr lang="fr-FR" sz="2800" b="1" dirty="0">
                <a:solidFill>
                  <a:srgbClr val="0070C0"/>
                </a:solidFill>
                <a:latin typeface="Calibri" panose="020F0502020204030204" pitchFamily="34" charset="0"/>
                <a:cs typeface="Calibri" panose="020F0502020204030204" pitchFamily="34" charset="0"/>
              </a:rPr>
              <a:t>Vers les ODD</a:t>
            </a:r>
          </a:p>
        </p:txBody>
      </p:sp>
      <p:graphicFrame>
        <p:nvGraphicFramePr>
          <p:cNvPr id="8" name="Tableau 7"/>
          <p:cNvGraphicFramePr>
            <a:graphicFrameLocks noGrp="1"/>
          </p:cNvGraphicFramePr>
          <p:nvPr>
            <p:extLst>
              <p:ext uri="{D42A27DB-BD31-4B8C-83A1-F6EECF244321}">
                <p14:modId xmlns:p14="http://schemas.microsoft.com/office/powerpoint/2010/main" val="3593014059"/>
              </p:ext>
            </p:extLst>
          </p:nvPr>
        </p:nvGraphicFramePr>
        <p:xfrm>
          <a:off x="858059" y="1828800"/>
          <a:ext cx="8582479" cy="4376774"/>
        </p:xfrm>
        <a:graphic>
          <a:graphicData uri="http://schemas.openxmlformats.org/drawingml/2006/table">
            <a:tbl>
              <a:tblPr firstRow="1" bandRow="1">
                <a:tableStyleId>{0E3FDE45-AF77-4B5C-9715-49D594BDF05E}</a:tableStyleId>
              </a:tblPr>
              <a:tblGrid>
                <a:gridCol w="2237034">
                  <a:extLst>
                    <a:ext uri="{9D8B030D-6E8A-4147-A177-3AD203B41FA5}">
                      <a16:colId xmlns:a16="http://schemas.microsoft.com/office/drawing/2014/main" val="20000"/>
                    </a:ext>
                  </a:extLst>
                </a:gridCol>
                <a:gridCol w="1143554">
                  <a:extLst>
                    <a:ext uri="{9D8B030D-6E8A-4147-A177-3AD203B41FA5}">
                      <a16:colId xmlns:a16="http://schemas.microsoft.com/office/drawing/2014/main" val="20001"/>
                    </a:ext>
                  </a:extLst>
                </a:gridCol>
                <a:gridCol w="1552553">
                  <a:extLst>
                    <a:ext uri="{9D8B030D-6E8A-4147-A177-3AD203B41FA5}">
                      <a16:colId xmlns:a16="http://schemas.microsoft.com/office/drawing/2014/main" val="20002"/>
                    </a:ext>
                  </a:extLst>
                </a:gridCol>
                <a:gridCol w="844127">
                  <a:extLst>
                    <a:ext uri="{9D8B030D-6E8A-4147-A177-3AD203B41FA5}">
                      <a16:colId xmlns:a16="http://schemas.microsoft.com/office/drawing/2014/main" val="20003"/>
                    </a:ext>
                  </a:extLst>
                </a:gridCol>
                <a:gridCol w="950675">
                  <a:extLst>
                    <a:ext uri="{9D8B030D-6E8A-4147-A177-3AD203B41FA5}">
                      <a16:colId xmlns:a16="http://schemas.microsoft.com/office/drawing/2014/main" val="20004"/>
                    </a:ext>
                  </a:extLst>
                </a:gridCol>
                <a:gridCol w="1854536">
                  <a:extLst>
                    <a:ext uri="{9D8B030D-6E8A-4147-A177-3AD203B41FA5}">
                      <a16:colId xmlns:a16="http://schemas.microsoft.com/office/drawing/2014/main" val="20005"/>
                    </a:ext>
                  </a:extLst>
                </a:gridCol>
              </a:tblGrid>
              <a:tr h="345122">
                <a:tc gridSpan="6">
                  <a:txBody>
                    <a:bodyPr/>
                    <a:lstStyle/>
                    <a:p>
                      <a:pPr algn="ctr"/>
                      <a:r>
                        <a:rPr lang="fr-FR" sz="1600" dirty="0"/>
                        <a:t>ODD 10</a:t>
                      </a:r>
                      <a:r>
                        <a:rPr lang="fr-FR" sz="1600" baseline="0" dirty="0"/>
                        <a:t> - ODD 11 – ODD 16</a:t>
                      </a:r>
                      <a:endParaRPr lang="fr-FR" sz="1600" b="1" dirty="0">
                        <a:solidFill>
                          <a:srgbClr val="0070C0"/>
                        </a:solidFill>
                        <a:latin typeface="Calibri" panose="020F0502020204030204" pitchFamily="34" charset="0"/>
                      </a:endParaRP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862805">
                <a:tc>
                  <a:txBody>
                    <a:bodyPr/>
                    <a:lstStyle/>
                    <a:p>
                      <a:r>
                        <a:rPr lang="fr-FR" sz="1400" dirty="0"/>
                        <a:t>Cible</a:t>
                      </a:r>
                      <a:endParaRPr lang="fr-FR" sz="1400" b="1" dirty="0">
                        <a:solidFill>
                          <a:srgbClr val="00B0F0"/>
                        </a:solidFill>
                        <a:latin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400"/>
                        <a:t>Situation de base</a:t>
                      </a:r>
                      <a:r>
                        <a:rPr lang="fr-FR" sz="1400" baseline="0"/>
                        <a:t> </a:t>
                      </a:r>
                      <a:endParaRPr lang="fr-FR" sz="1400"/>
                    </a:p>
                    <a:p>
                      <a:r>
                        <a:rPr lang="fr-FR" sz="1400"/>
                        <a:t> </a:t>
                      </a:r>
                      <a:endParaRPr lang="fr-FR" sz="1400" b="1">
                        <a:solidFill>
                          <a:srgbClr val="00B0F0"/>
                        </a:solidFill>
                        <a:latin typeface="Calibri" panose="020F0502020204030204" pitchFamily="34" charset="0"/>
                      </a:endParaRPr>
                    </a:p>
                  </a:txBody>
                  <a:tcPr/>
                </a:tc>
                <a:tc>
                  <a:txBody>
                    <a:bodyPr/>
                    <a:lstStyle/>
                    <a:p>
                      <a:r>
                        <a:rPr lang="fr-FR" sz="1400" dirty="0"/>
                        <a:t>Cible 2025 </a:t>
                      </a:r>
                      <a:endParaRPr lang="fr-FR" sz="1400" b="1" dirty="0">
                        <a:solidFill>
                          <a:srgbClr val="00B0F0"/>
                        </a:solidFill>
                        <a:latin typeface="Calibri" panose="020F0502020204030204" pitchFamily="34" charset="0"/>
                      </a:endParaRPr>
                    </a:p>
                  </a:txBody>
                  <a:tcPr/>
                </a:tc>
                <a:tc>
                  <a:txBody>
                    <a:bodyPr/>
                    <a:lstStyle/>
                    <a:p>
                      <a:r>
                        <a:rPr lang="fr-FR" sz="1400" dirty="0"/>
                        <a:t>Résultat 2025</a:t>
                      </a:r>
                      <a:endParaRPr lang="fr-FR" sz="1400" b="1" dirty="0">
                        <a:solidFill>
                          <a:srgbClr val="00B0F0"/>
                        </a:solidFill>
                        <a:latin typeface="Calibri" panose="020F0502020204030204" pitchFamily="34" charset="0"/>
                      </a:endParaRPr>
                    </a:p>
                  </a:txBody>
                  <a:tcPr/>
                </a:tc>
                <a:tc>
                  <a:txBody>
                    <a:bodyPr/>
                    <a:lstStyle/>
                    <a:p>
                      <a:r>
                        <a:rPr lang="fr-FR" sz="1400" dirty="0"/>
                        <a:t>GAP (+/-) Résultat</a:t>
                      </a:r>
                      <a:r>
                        <a:rPr lang="fr-FR" sz="1400" baseline="0" dirty="0"/>
                        <a:t> - cible</a:t>
                      </a:r>
                      <a:endParaRPr lang="fr-FR" sz="1400" b="1" dirty="0">
                        <a:solidFill>
                          <a:srgbClr val="00B0F0"/>
                        </a:solidFill>
                        <a:latin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400" dirty="0"/>
                        <a:t>Source de vérification </a:t>
                      </a:r>
                    </a:p>
                    <a:p>
                      <a:endParaRPr lang="fr-FR" sz="1400" b="1" dirty="0">
                        <a:solidFill>
                          <a:srgbClr val="00B0F0"/>
                        </a:solidFill>
                        <a:latin typeface="Calibri" panose="020F0502020204030204" pitchFamily="34" charset="0"/>
                      </a:endParaRPr>
                    </a:p>
                  </a:txBody>
                  <a:tcPr/>
                </a:tc>
                <a:extLst>
                  <a:ext uri="{0D108BD9-81ED-4DB2-BD59-A6C34878D82A}">
                    <a16:rowId xmlns:a16="http://schemas.microsoft.com/office/drawing/2014/main" val="10002"/>
                  </a:ext>
                </a:extLst>
              </a:tr>
              <a:tr h="3168847">
                <a:tc>
                  <a:txBody>
                    <a:bodyPr/>
                    <a:lstStyle/>
                    <a:p>
                      <a:pPr algn="just"/>
                      <a:r>
                        <a:rPr lang="fr-FR" sz="1400" kern="1200" dirty="0">
                          <a:effectLst/>
                        </a:rPr>
                        <a:t>10.2 : D’ici à 2030, autonomiser toutes les personnes et favoriser leur intégration sociale, économique et politique, indépendamment de leur âge, de leur sexe, de leurs handicaps, de leur race, de leur appartenance ethnique, de leurs origines, de leur religion ou de leur statut économique ou autre</a:t>
                      </a:r>
                      <a:endParaRPr lang="fr-FR" sz="1400" b="1" dirty="0">
                        <a:solidFill>
                          <a:srgbClr val="00B0F0"/>
                        </a:solidFill>
                        <a:latin typeface="Calibri" panose="020F0502020204030204" pitchFamily="34" charset="0"/>
                      </a:endParaRPr>
                    </a:p>
                  </a:txBody>
                  <a:tcPr/>
                </a:tc>
                <a:tc>
                  <a:txBody>
                    <a:bodyPr/>
                    <a:lstStyle/>
                    <a:p>
                      <a:r>
                        <a:rPr lang="fr-FR" sz="1400" dirty="0"/>
                        <a:t>Suivi de la Politique publique intégrée pour la promotion des droits des PSH.</a:t>
                      </a:r>
                    </a:p>
                    <a:p>
                      <a:endParaRPr lang="fr-FR" sz="1400" dirty="0"/>
                    </a:p>
                    <a:p>
                      <a:r>
                        <a:rPr lang="fr-FR" sz="1400" dirty="0"/>
                        <a:t>Suivi de la stratégie du</a:t>
                      </a:r>
                      <a:r>
                        <a:rPr lang="fr-FR" sz="1400" baseline="0" dirty="0"/>
                        <a:t> MSISF</a:t>
                      </a:r>
                      <a:endParaRPr lang="fr-FR" sz="1400" dirty="0"/>
                    </a:p>
                    <a:p>
                      <a:pPr marL="0" indent="0">
                        <a:buFontTx/>
                        <a:buNone/>
                      </a:pPr>
                      <a:endParaRPr lang="fr-FR" sz="1400" baseline="0" dirty="0">
                        <a:solidFill>
                          <a:srgbClr val="00B0F0"/>
                        </a:solidFill>
                        <a:latin typeface="Calibri" panose="020F050202020403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dirty="0"/>
                        <a:t>Production de:</a:t>
                      </a: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lang="fr-FR" sz="1400" dirty="0"/>
                        <a:t>7 mécanismes appropriés et développés;</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400" dirty="0"/>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lang="fr-FR" sz="1400" dirty="0"/>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lang="fr-FR" sz="1400" dirty="0"/>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lang="fr-FR" sz="1400" dirty="0"/>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lang="fr-FR" sz="1400" dirty="0"/>
                        <a:t>Publication des 14  docs - Déclinaison territoriale de la stratégie</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pPr algn="ctr"/>
                      <a:endParaRPr lang="fr-FR" sz="1400" dirty="0"/>
                    </a:p>
                    <a:p>
                      <a:pPr algn="ctr"/>
                      <a:endParaRPr lang="fr-FR" sz="1400" dirty="0"/>
                    </a:p>
                    <a:p>
                      <a:pPr algn="ctr"/>
                      <a:endParaRPr lang="fr-FR" sz="1400" dirty="0"/>
                    </a:p>
                    <a:p>
                      <a:pPr algn="ctr"/>
                      <a:endParaRPr lang="fr-FR" sz="1400" dirty="0"/>
                    </a:p>
                    <a:p>
                      <a:pPr algn="ctr"/>
                      <a:r>
                        <a:rPr lang="fr-FR" sz="1400" dirty="0"/>
                        <a:t>-</a:t>
                      </a:r>
                      <a:endParaRPr lang="fr-FR" sz="1400" dirty="0">
                        <a:solidFill>
                          <a:srgbClr val="00B0F0"/>
                        </a:solidFill>
                        <a:latin typeface="Calibri" panose="020F0502020204030204" pitchFamily="34" charset="0"/>
                      </a:endParaRPr>
                    </a:p>
                  </a:txBody>
                  <a:tcPr/>
                </a:tc>
                <a:tc>
                  <a:txBody>
                    <a:bodyPr/>
                    <a:lstStyle/>
                    <a:p>
                      <a:pPr algn="l"/>
                      <a:r>
                        <a:rPr lang="fr-FR" sz="1400" dirty="0"/>
                        <a:t>GAP:</a:t>
                      </a:r>
                    </a:p>
                    <a:p>
                      <a:pPr marL="285750" indent="-285750" algn="l">
                        <a:buFontTx/>
                        <a:buChar char="-"/>
                      </a:pPr>
                      <a:r>
                        <a:rPr lang="fr-FR" sz="1400" dirty="0"/>
                        <a:t>0/7</a:t>
                      </a:r>
                    </a:p>
                    <a:p>
                      <a:pPr marL="285750" indent="-285750" algn="l">
                        <a:buFontTx/>
                        <a:buChar char="-"/>
                      </a:pPr>
                      <a:r>
                        <a:rPr lang="fr-FR" sz="1400" dirty="0"/>
                        <a:t>0/1</a:t>
                      </a:r>
                      <a:endParaRPr lang="fr-FR" sz="1400" dirty="0">
                        <a:solidFill>
                          <a:srgbClr val="00B0F0"/>
                        </a:solidFill>
                        <a:latin typeface="Calibri" panose="020F0502020204030204" pitchFamily="34" charset="0"/>
                      </a:endParaRPr>
                    </a:p>
                  </a:txBody>
                  <a:tcPr/>
                </a:tc>
                <a:tc>
                  <a:txBody>
                    <a:bodyPr/>
                    <a:lstStyle/>
                    <a:p>
                      <a:pPr marL="177800" indent="-177800" algn="l">
                        <a:buFont typeface="Wingdings" panose="05000000000000000000" pitchFamily="2" charset="2"/>
                        <a:buChar char="§"/>
                      </a:pPr>
                      <a:r>
                        <a:rPr lang="fr-FR" sz="1400" dirty="0"/>
                        <a:t>Rapports annuels</a:t>
                      </a:r>
                    </a:p>
                    <a:p>
                      <a:pPr marL="177800" indent="-177800" algn="l">
                        <a:buFont typeface="Wingdings" panose="05000000000000000000" pitchFamily="2" charset="2"/>
                        <a:buChar char="§"/>
                      </a:pPr>
                      <a:r>
                        <a:rPr lang="fr-FR" sz="1400" dirty="0"/>
                        <a:t>Rapport d’évaluation</a:t>
                      </a:r>
                    </a:p>
                    <a:p>
                      <a:pPr marL="177800" indent="-177800" algn="l">
                        <a:buFont typeface="Wingdings" panose="05000000000000000000" pitchFamily="2" charset="2"/>
                        <a:buChar char="§"/>
                      </a:pPr>
                      <a:r>
                        <a:rPr lang="fr-FR" sz="1400" dirty="0"/>
                        <a:t>Outils d’évaluation</a:t>
                      </a:r>
                    </a:p>
                    <a:p>
                      <a:pPr marL="177800" indent="-177800" algn="l">
                        <a:buFont typeface="Wingdings" panose="05000000000000000000" pitchFamily="2" charset="2"/>
                        <a:buChar char="§"/>
                      </a:pPr>
                      <a:r>
                        <a:rPr lang="fr-FR" sz="1400" dirty="0"/>
                        <a:t>Rapports de formation</a:t>
                      </a:r>
                    </a:p>
                    <a:p>
                      <a:pPr marL="177800" indent="-177800" algn="l">
                        <a:buFont typeface="Wingdings" panose="05000000000000000000" pitchFamily="2" charset="2"/>
                        <a:buChar char="§"/>
                      </a:pPr>
                      <a:r>
                        <a:rPr lang="fr-FR" sz="1400" dirty="0"/>
                        <a:t>Supports communication</a:t>
                      </a:r>
                    </a:p>
                    <a:p>
                      <a:pPr marL="177800" indent="-177800" algn="l">
                        <a:buFont typeface="Wingdings" panose="05000000000000000000" pitchFamily="2" charset="2"/>
                        <a:buChar char="§"/>
                      </a:pPr>
                      <a:r>
                        <a:rPr lang="fr-FR" sz="1400" dirty="0"/>
                        <a:t>Plan d’achat et de suivi</a:t>
                      </a:r>
                      <a:endParaRPr lang="fr-FR" sz="1400" dirty="0">
                        <a:solidFill>
                          <a:srgbClr val="00B0F0"/>
                        </a:solidFill>
                        <a:latin typeface="Calibri" panose="020F0502020204030204"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50473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762000" y="228600"/>
            <a:ext cx="7543800" cy="2369880"/>
          </a:xfrm>
          <a:prstGeom prst="rect">
            <a:avLst/>
          </a:prstGeom>
        </p:spPr>
        <p:txBody>
          <a:bodyPr wrap="square">
            <a:spAutoFit/>
          </a:bodyPr>
          <a:lstStyle/>
          <a:p>
            <a:pPr defTabSz="534988"/>
            <a:r>
              <a:rPr lang="fr-FR" sz="4000" b="1" dirty="0">
                <a:solidFill>
                  <a:srgbClr val="0070C0"/>
                </a:solidFill>
                <a:latin typeface="Calibri" panose="020F0502020204030204" pitchFamily="34" charset="0"/>
                <a:cs typeface="Calibri" panose="020F0502020204030204" pitchFamily="34" charset="0"/>
              </a:rPr>
              <a:t>REVUE ANNUELLE</a:t>
            </a:r>
          </a:p>
          <a:p>
            <a:pPr algn="r" defTabSz="534988"/>
            <a:endParaRPr lang="fr-FR" sz="3600" b="1" dirty="0">
              <a:solidFill>
                <a:srgbClr val="0070C0"/>
              </a:solidFill>
              <a:latin typeface="Calibri" panose="020F0502020204030204" pitchFamily="34" charset="0"/>
              <a:cs typeface="Calibri" panose="020F0502020204030204" pitchFamily="34" charset="0"/>
            </a:endParaRPr>
          </a:p>
          <a:p>
            <a:pPr algn="r" defTabSz="534988"/>
            <a:endParaRPr lang="fr-FR" sz="3600" b="1" dirty="0">
              <a:solidFill>
                <a:srgbClr val="0070C0"/>
              </a:solidFill>
              <a:latin typeface="Calibri" panose="020F0502020204030204" pitchFamily="34" charset="0"/>
              <a:cs typeface="Calibri" panose="020F0502020204030204" pitchFamily="34" charset="0"/>
            </a:endParaRPr>
          </a:p>
          <a:p>
            <a:pPr defTabSz="534988"/>
            <a:r>
              <a:rPr lang="fr-FR" sz="3600" b="1" dirty="0">
                <a:solidFill>
                  <a:srgbClr val="C00000"/>
                </a:solidFill>
                <a:latin typeface="Calibri" panose="020F0502020204030204" pitchFamily="34" charset="0"/>
                <a:cs typeface="Calibri" panose="020F0502020204030204" pitchFamily="34" charset="0"/>
              </a:rPr>
              <a:t>IV- Principes de programmation</a:t>
            </a:r>
          </a:p>
        </p:txBody>
      </p:sp>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2BD7E2DF-0917-AE1A-1FEE-70D4EE1502A9}"/>
              </a:ext>
            </a:extLst>
          </p:cNvPr>
          <p:cNvPicPr>
            <a:picLocks noChangeAspect="1"/>
          </p:cNvPicPr>
          <p:nvPr/>
        </p:nvPicPr>
        <p:blipFill>
          <a:blip r:embed="rId5"/>
          <a:srcRect t="11366" b="11366"/>
          <a:stretch>
            <a:fillRect/>
          </a:stretch>
        </p:blipFill>
        <p:spPr>
          <a:xfrm>
            <a:off x="29378" y="3856742"/>
            <a:ext cx="5858218" cy="3001258"/>
          </a:xfrm>
          <a:prstGeom prst="rect">
            <a:avLst/>
          </a:prstGeom>
        </p:spPr>
      </p:pic>
      <p:pic>
        <p:nvPicPr>
          <p:cNvPr id="16" name="Espace réservé pour une image  13" descr="Une image contenant habits, homme, personne, chaise&#10;&#10;Le contenu généré par l’IA peut être incorrect.">
            <a:extLst>
              <a:ext uri="{FF2B5EF4-FFF2-40B4-BE49-F238E27FC236}">
                <a16:creationId xmlns:a16="http://schemas.microsoft.com/office/drawing/2014/main" id="{6B199DA6-336D-47F6-6DD2-DB64CB708915}"/>
              </a:ext>
            </a:extLst>
          </p:cNvPr>
          <p:cNvPicPr>
            <a:picLocks noChangeAspect="1"/>
          </p:cNvPicPr>
          <p:nvPr/>
        </p:nvPicPr>
        <p:blipFill>
          <a:blip r:embed="rId6"/>
          <a:srcRect l="12332" r="12332"/>
          <a:stretch>
            <a:fillRect/>
          </a:stretch>
        </p:blipFill>
        <p:spPr>
          <a:xfrm>
            <a:off x="5870443" y="3837201"/>
            <a:ext cx="4027788" cy="3020799"/>
          </a:xfrm>
          <a:prstGeom prst="rect">
            <a:avLst/>
          </a:prstGeom>
        </p:spPr>
      </p:pic>
    </p:spTree>
    <p:extLst>
      <p:ext uri="{BB962C8B-B14F-4D97-AF65-F5344CB8AC3E}">
        <p14:creationId xmlns:p14="http://schemas.microsoft.com/office/powerpoint/2010/main" val="3029367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Changements sur les principes</a:t>
            </a:r>
          </a:p>
          <a:p>
            <a:pPr algn="r"/>
            <a:r>
              <a:rPr lang="fr-FR" sz="2800" b="1" dirty="0">
                <a:solidFill>
                  <a:srgbClr val="0070C0"/>
                </a:solidFill>
                <a:latin typeface="Calibri" panose="020F0502020204030204" pitchFamily="34" charset="0"/>
                <a:cs typeface="Calibri" panose="020F0502020204030204" pitchFamily="34" charset="0"/>
              </a:rPr>
              <a:t>De programmation et autres</a:t>
            </a:r>
          </a:p>
        </p:txBody>
      </p:sp>
      <p:sp>
        <p:nvSpPr>
          <p:cNvPr id="9" name="Espace réservé du texte 2">
            <a:extLst>
              <a:ext uri="{FF2B5EF4-FFF2-40B4-BE49-F238E27FC236}">
                <a16:creationId xmlns:a16="http://schemas.microsoft.com/office/drawing/2014/main" id="{2139DD1C-A28F-D06C-8D03-C8D188251194}"/>
              </a:ext>
            </a:extLst>
          </p:cNvPr>
          <p:cNvSpPr txBox="1">
            <a:spLocks/>
          </p:cNvSpPr>
          <p:nvPr/>
        </p:nvSpPr>
        <p:spPr>
          <a:xfrm>
            <a:off x="858059" y="1981200"/>
            <a:ext cx="7803167" cy="4198620"/>
          </a:xfrm>
          <a:prstGeom prst="rect">
            <a:avLst/>
          </a:prstGeom>
        </p:spPr>
        <p:txBody>
          <a:bodyPr vert="horz" lIns="91440" tIns="45720" rIns="91440" bIns="45720" anchor="t"/>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marL="0" indent="0">
              <a:spcBef>
                <a:spcPts val="95"/>
              </a:spcBef>
              <a:buFont typeface="Arial" pitchFamily="34" charset="0"/>
              <a:buNone/>
            </a:pPr>
            <a:r>
              <a:rPr lang="en-US" sz="2800" dirty="0">
                <a:latin typeface="Calibri" panose="020F0502020204030204" pitchFamily="34" charset="0"/>
                <a:ea typeface="ＭＳ Ｐゴシック"/>
                <a:cs typeface="Calibri" panose="020F0502020204030204" pitchFamily="34" charset="0"/>
              </a:rPr>
              <a:t> </a:t>
            </a:r>
            <a:endParaRPr lang="en-US" sz="2800" dirty="0">
              <a:latin typeface="Calibri" panose="020F0502020204030204" pitchFamily="34" charset="0"/>
              <a:cs typeface="Calibri" panose="020F0502020204030204" pitchFamily="34" charset="0"/>
            </a:endParaRPr>
          </a:p>
          <a:p>
            <a:pPr marL="355600" indent="-343535">
              <a:spcBef>
                <a:spcPts val="5"/>
              </a:spcBef>
              <a:buFont typeface="Wingdings" panose="05000000000000000000" pitchFamily="2" charset="2"/>
              <a:buChar char="§"/>
            </a:pPr>
            <a:r>
              <a:rPr lang="en-US" sz="2800" dirty="0" err="1">
                <a:latin typeface="Calibri" panose="020F0502020204030204" pitchFamily="34" charset="0"/>
                <a:ea typeface="ＭＳ Ｐゴシック"/>
                <a:cs typeface="Calibri" panose="020F0502020204030204" pitchFamily="34" charset="0"/>
              </a:rPr>
              <a:t>Renforcement</a:t>
            </a:r>
            <a:r>
              <a:rPr lang="en-US" sz="2800" dirty="0">
                <a:latin typeface="Calibri" panose="020F0502020204030204" pitchFamily="34" charset="0"/>
                <a:ea typeface="ＭＳ Ｐゴシック"/>
                <a:cs typeface="Calibri" panose="020F0502020204030204" pitchFamily="34" charset="0"/>
              </a:rPr>
              <a:t> des </a:t>
            </a:r>
            <a:r>
              <a:rPr lang="en-US" sz="2800" dirty="0" err="1">
                <a:latin typeface="Calibri" panose="020F0502020204030204" pitchFamily="34" charset="0"/>
                <a:ea typeface="ＭＳ Ｐゴシック"/>
                <a:cs typeface="Calibri" panose="020F0502020204030204" pitchFamily="34" charset="0"/>
              </a:rPr>
              <a:t>capacités</a:t>
            </a:r>
            <a:r>
              <a:rPr lang="en-US" sz="2800" dirty="0">
                <a:latin typeface="Calibri" panose="020F0502020204030204" pitchFamily="34" charset="0"/>
                <a:ea typeface="ＭＳ Ｐゴシック"/>
                <a:cs typeface="Calibri" panose="020F0502020204030204" pitchFamily="34" charset="0"/>
              </a:rPr>
              <a:t> (</a:t>
            </a:r>
            <a:r>
              <a:rPr lang="en-US" sz="2800" dirty="0" err="1">
                <a:latin typeface="Calibri" panose="020F0502020204030204" pitchFamily="34" charset="0"/>
                <a:ea typeface="ＭＳ Ｐゴシック"/>
                <a:cs typeface="Calibri" panose="020F0502020204030204" pitchFamily="34" charset="0"/>
              </a:rPr>
              <a:t>nationales</a:t>
            </a:r>
            <a:r>
              <a:rPr lang="en-US" sz="2800" dirty="0">
                <a:latin typeface="Calibri" panose="020F0502020204030204" pitchFamily="34" charset="0"/>
                <a:ea typeface="ＭＳ Ｐゴシック"/>
                <a:cs typeface="Calibri" panose="020F0502020204030204" pitchFamily="34" charset="0"/>
              </a:rPr>
              <a:t>.. )</a:t>
            </a:r>
          </a:p>
          <a:p>
            <a:pPr marL="355600" indent="-343535">
              <a:spcBef>
                <a:spcPts val="530"/>
              </a:spcBef>
              <a:buFont typeface="Wingdings" panose="05000000000000000000" pitchFamily="2" charset="2"/>
              <a:buChar char="§"/>
            </a:pPr>
            <a:r>
              <a:rPr lang="en-US" sz="2800" dirty="0">
                <a:latin typeface="Calibri" panose="020F0502020204030204" pitchFamily="34" charset="0"/>
                <a:ea typeface="ＭＳ Ｐゴシック"/>
                <a:cs typeface="Calibri" panose="020F0502020204030204" pitchFamily="34" charset="0"/>
              </a:rPr>
              <a:t>Genre et </a:t>
            </a:r>
            <a:r>
              <a:rPr lang="en-US" sz="2800" dirty="0" err="1">
                <a:latin typeface="Calibri" panose="020F0502020204030204" pitchFamily="34" charset="0"/>
                <a:ea typeface="ＭＳ Ｐゴシック"/>
                <a:cs typeface="Calibri" panose="020F0502020204030204" pitchFamily="34" charset="0"/>
              </a:rPr>
              <a:t>autonomisation</a:t>
            </a:r>
            <a:r>
              <a:rPr lang="en-US" sz="2800" dirty="0">
                <a:latin typeface="Calibri" panose="020F0502020204030204" pitchFamily="34" charset="0"/>
                <a:ea typeface="ＭＳ Ｐゴシック"/>
                <a:cs typeface="Calibri" panose="020F0502020204030204" pitchFamily="34" charset="0"/>
              </a:rPr>
              <a:t> des femmes</a:t>
            </a:r>
          </a:p>
          <a:p>
            <a:pPr marL="355600" indent="-343535">
              <a:spcBef>
                <a:spcPts val="525"/>
              </a:spcBef>
              <a:buFont typeface="Wingdings" panose="05000000000000000000" pitchFamily="2" charset="2"/>
              <a:buChar char="§"/>
            </a:pPr>
            <a:r>
              <a:rPr lang="en-US" sz="2800" dirty="0" err="1">
                <a:latin typeface="Calibri" panose="020F0502020204030204" pitchFamily="34" charset="0"/>
                <a:ea typeface="ＭＳ Ｐゴシック"/>
                <a:cs typeface="Calibri" panose="020F0502020204030204" pitchFamily="34" charset="0"/>
              </a:rPr>
              <a:t>Gestion</a:t>
            </a:r>
            <a:r>
              <a:rPr lang="en-US" sz="2800" dirty="0">
                <a:latin typeface="Calibri" panose="020F0502020204030204" pitchFamily="34" charset="0"/>
                <a:ea typeface="ＭＳ Ｐゴシック"/>
                <a:cs typeface="Calibri" panose="020F0502020204030204" pitchFamily="34" charset="0"/>
              </a:rPr>
              <a:t> </a:t>
            </a:r>
            <a:r>
              <a:rPr lang="en-US" sz="2800" dirty="0" err="1">
                <a:latin typeface="Calibri" panose="020F0502020204030204" pitchFamily="34" charset="0"/>
                <a:ea typeface="ＭＳ Ｐゴシック"/>
                <a:cs typeface="Calibri" panose="020F0502020204030204" pitchFamily="34" charset="0"/>
              </a:rPr>
              <a:t>axée</a:t>
            </a:r>
            <a:r>
              <a:rPr lang="en-US" sz="2800" dirty="0">
                <a:latin typeface="Calibri" panose="020F0502020204030204" pitchFamily="34" charset="0"/>
                <a:ea typeface="ＭＳ Ｐゴシック"/>
                <a:cs typeface="Calibri" panose="020F0502020204030204" pitchFamily="34" charset="0"/>
              </a:rPr>
              <a:t> </a:t>
            </a:r>
            <a:r>
              <a:rPr lang="en-US" sz="2800" dirty="0" err="1">
                <a:latin typeface="Calibri" panose="020F0502020204030204" pitchFamily="34" charset="0"/>
                <a:ea typeface="ＭＳ Ｐゴシック"/>
                <a:cs typeface="Calibri" panose="020F0502020204030204" pitchFamily="34" charset="0"/>
              </a:rPr>
              <a:t>sur</a:t>
            </a:r>
            <a:r>
              <a:rPr lang="en-US" sz="2800" dirty="0">
                <a:latin typeface="Calibri" panose="020F0502020204030204" pitchFamily="34" charset="0"/>
                <a:ea typeface="ＭＳ Ｐゴシック"/>
                <a:cs typeface="Calibri" panose="020F0502020204030204" pitchFamily="34" charset="0"/>
              </a:rPr>
              <a:t> les </a:t>
            </a:r>
            <a:r>
              <a:rPr lang="en-US" sz="2800" dirty="0" err="1">
                <a:latin typeface="Calibri" panose="020F0502020204030204" pitchFamily="34" charset="0"/>
                <a:ea typeface="ＭＳ Ｐゴシック"/>
                <a:cs typeface="Calibri" panose="020F0502020204030204" pitchFamily="34" charset="0"/>
              </a:rPr>
              <a:t>Résultats</a:t>
            </a:r>
            <a:endParaRPr lang="en-US" sz="2800" dirty="0">
              <a:latin typeface="Calibri" panose="020F0502020204030204" pitchFamily="34" charset="0"/>
              <a:ea typeface="ＭＳ Ｐゴシック"/>
              <a:cs typeface="Calibri" panose="020F0502020204030204" pitchFamily="34" charset="0"/>
            </a:endParaRPr>
          </a:p>
          <a:p>
            <a:pPr marL="355600" indent="-343535">
              <a:spcBef>
                <a:spcPts val="530"/>
              </a:spcBef>
              <a:buFont typeface="Wingdings" panose="05000000000000000000" pitchFamily="2" charset="2"/>
              <a:buChar char="§"/>
            </a:pPr>
            <a:r>
              <a:rPr lang="en-US" sz="2800" dirty="0" err="1">
                <a:latin typeface="Calibri" panose="020F0502020204030204" pitchFamily="34" charset="0"/>
                <a:ea typeface="ＭＳ Ｐゴシック"/>
                <a:cs typeface="Calibri" panose="020F0502020204030204" pitchFamily="34" charset="0"/>
              </a:rPr>
              <a:t>Ciblage</a:t>
            </a:r>
            <a:endParaRPr lang="en-US" sz="2800" dirty="0">
              <a:latin typeface="Calibri" panose="020F0502020204030204" pitchFamily="34" charset="0"/>
              <a:ea typeface="ＭＳ Ｐゴシック"/>
              <a:cs typeface="Calibri" panose="020F0502020204030204" pitchFamily="34" charset="0"/>
            </a:endParaRPr>
          </a:p>
          <a:p>
            <a:pPr marL="355600" indent="-343535">
              <a:spcBef>
                <a:spcPts val="525"/>
              </a:spcBef>
              <a:buFont typeface="Wingdings" panose="05000000000000000000" pitchFamily="2" charset="2"/>
              <a:buChar char="§"/>
            </a:pPr>
            <a:r>
              <a:rPr lang="en-US" sz="2800" dirty="0" err="1">
                <a:latin typeface="Calibri" panose="020F0502020204030204" pitchFamily="34" charset="0"/>
                <a:ea typeface="ＭＳ Ｐゴシック"/>
                <a:cs typeface="Calibri" panose="020F0502020204030204" pitchFamily="34" charset="0"/>
              </a:rPr>
              <a:t>Durabilité</a:t>
            </a:r>
            <a:r>
              <a:rPr lang="en-US" sz="2800" dirty="0">
                <a:latin typeface="Calibri" panose="020F0502020204030204" pitchFamily="34" charset="0"/>
                <a:ea typeface="ＭＳ Ｐゴシック"/>
                <a:cs typeface="Calibri" panose="020F0502020204030204" pitchFamily="34" charset="0"/>
              </a:rPr>
              <a:t> du </a:t>
            </a:r>
            <a:r>
              <a:rPr lang="en-US" sz="2800" dirty="0" err="1">
                <a:latin typeface="Calibri" panose="020F0502020204030204" pitchFamily="34" charset="0"/>
                <a:ea typeface="ＭＳ Ｐゴシック"/>
                <a:cs typeface="Calibri" panose="020F0502020204030204" pitchFamily="34" charset="0"/>
              </a:rPr>
              <a:t>projet</a:t>
            </a:r>
            <a:endParaRPr lang="en-US" sz="2800" dirty="0">
              <a:latin typeface="Calibri" panose="020F0502020204030204" pitchFamily="34" charset="0"/>
              <a:ea typeface="ＭＳ Ｐゴシック"/>
              <a:cs typeface="Calibri" panose="020F0502020204030204" pitchFamily="34" charset="0"/>
            </a:endParaRPr>
          </a:p>
          <a:p>
            <a:pPr marL="355600" indent="-343535">
              <a:spcBef>
                <a:spcPts val="535"/>
              </a:spcBef>
              <a:buFont typeface="Wingdings" panose="05000000000000000000" pitchFamily="2" charset="2"/>
              <a:buChar char="§"/>
            </a:pPr>
            <a:r>
              <a:rPr lang="en-US" sz="2800" dirty="0" err="1">
                <a:latin typeface="Calibri" panose="020F0502020204030204" pitchFamily="34" charset="0"/>
                <a:cs typeface="Calibri" panose="020F0502020204030204" pitchFamily="34" charset="0"/>
              </a:rPr>
              <a:t>Coopération</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Sud-Sud</a:t>
            </a:r>
            <a:r>
              <a:rPr lang="en-US" sz="2800" dirty="0">
                <a:latin typeface="Calibri" panose="020F0502020204030204" pitchFamily="34" charset="0"/>
                <a:cs typeface="Calibri" panose="020F0502020204030204" pitchFamily="34" charset="0"/>
              </a:rPr>
              <a:t> et </a:t>
            </a:r>
            <a:r>
              <a:rPr lang="en-US" sz="2800" dirty="0" err="1">
                <a:latin typeface="Calibri" panose="020F0502020204030204" pitchFamily="34" charset="0"/>
                <a:cs typeface="Calibri" panose="020F0502020204030204" pitchFamily="34" charset="0"/>
              </a:rPr>
              <a:t>Triangulaire</a:t>
            </a:r>
            <a:endParaRPr lang="fr-FR"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4054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Principes de programmation</a:t>
            </a:r>
          </a:p>
          <a:p>
            <a:pPr algn="r"/>
            <a:r>
              <a:rPr lang="fr-FR" sz="2800" b="1" dirty="0">
                <a:solidFill>
                  <a:srgbClr val="0070C0"/>
                </a:solidFill>
                <a:latin typeface="Calibri" panose="020F0502020204030204" pitchFamily="34" charset="0"/>
                <a:cs typeface="Calibri" panose="020F0502020204030204" pitchFamily="34" charset="0"/>
              </a:rPr>
              <a:t>Renforcement des capacités</a:t>
            </a:r>
          </a:p>
        </p:txBody>
      </p:sp>
      <p:graphicFrame>
        <p:nvGraphicFramePr>
          <p:cNvPr id="10" name="Tableau 9">
            <a:extLst>
              <a:ext uri="{FF2B5EF4-FFF2-40B4-BE49-F238E27FC236}">
                <a16:creationId xmlns:a16="http://schemas.microsoft.com/office/drawing/2014/main" id="{E68EC20E-1F7C-ABA5-3470-8B2E1EF4CE75}"/>
              </a:ext>
            </a:extLst>
          </p:cNvPr>
          <p:cNvGraphicFramePr>
            <a:graphicFrameLocks noGrp="1"/>
          </p:cNvGraphicFramePr>
          <p:nvPr>
            <p:extLst>
              <p:ext uri="{D42A27DB-BD31-4B8C-83A1-F6EECF244321}">
                <p14:modId xmlns:p14="http://schemas.microsoft.com/office/powerpoint/2010/main" val="3800060151"/>
              </p:ext>
            </p:extLst>
          </p:nvPr>
        </p:nvGraphicFramePr>
        <p:xfrm>
          <a:off x="858058" y="1447800"/>
          <a:ext cx="8666942" cy="5334000"/>
        </p:xfrm>
        <a:graphic>
          <a:graphicData uri="http://schemas.openxmlformats.org/drawingml/2006/table">
            <a:tbl>
              <a:tblPr firstRow="1" bandRow="1">
                <a:tableStyleId>{0E3FDE45-AF77-4B5C-9715-49D594BDF05E}</a:tableStyleId>
              </a:tblPr>
              <a:tblGrid>
                <a:gridCol w="2557057">
                  <a:extLst>
                    <a:ext uri="{9D8B030D-6E8A-4147-A177-3AD203B41FA5}">
                      <a16:colId xmlns:a16="http://schemas.microsoft.com/office/drawing/2014/main" val="1905527918"/>
                    </a:ext>
                  </a:extLst>
                </a:gridCol>
                <a:gridCol w="2277412">
                  <a:extLst>
                    <a:ext uri="{9D8B030D-6E8A-4147-A177-3AD203B41FA5}">
                      <a16:colId xmlns:a16="http://schemas.microsoft.com/office/drawing/2014/main" val="1128527184"/>
                    </a:ext>
                  </a:extLst>
                </a:gridCol>
                <a:gridCol w="1064878">
                  <a:extLst>
                    <a:ext uri="{9D8B030D-6E8A-4147-A177-3AD203B41FA5}">
                      <a16:colId xmlns:a16="http://schemas.microsoft.com/office/drawing/2014/main" val="2140242058"/>
                    </a:ext>
                  </a:extLst>
                </a:gridCol>
                <a:gridCol w="2767595">
                  <a:extLst>
                    <a:ext uri="{9D8B030D-6E8A-4147-A177-3AD203B41FA5}">
                      <a16:colId xmlns:a16="http://schemas.microsoft.com/office/drawing/2014/main" val="1648022841"/>
                    </a:ext>
                  </a:extLst>
                </a:gridCol>
              </a:tblGrid>
              <a:tr h="257175">
                <a:tc>
                  <a:txBody>
                    <a:bodyPr/>
                    <a:lstStyle/>
                    <a:p>
                      <a:pPr algn="ctr" fontAlgn="base">
                        <a:lnSpc>
                          <a:spcPct val="100000"/>
                        </a:lnSpc>
                      </a:pPr>
                      <a:r>
                        <a:rPr lang="en-US" sz="1800" dirty="0">
                          <a:effectLst/>
                        </a:rPr>
                        <a:t>Module </a:t>
                      </a:r>
                    </a:p>
                    <a:p>
                      <a:pPr algn="ctr" fontAlgn="base">
                        <a:lnSpc>
                          <a:spcPct val="100000"/>
                        </a:lnSpc>
                      </a:pPr>
                      <a:r>
                        <a:rPr lang="en-US" sz="1800" dirty="0">
                          <a:effectLst/>
                        </a:rPr>
                        <a:t>de formation​​</a:t>
                      </a:r>
                    </a:p>
                    <a:p>
                      <a:pPr algn="ctr" fontAlgn="base">
                        <a:lnSpc>
                          <a:spcPct val="100000"/>
                        </a:lnSpc>
                      </a:pPr>
                      <a:endParaRPr lang="en-US" sz="1800" b="1" dirty="0">
                        <a:effectLst/>
                        <a:latin typeface="Calibri" panose="020F0502020204030204" pitchFamily="34" charset="0"/>
                        <a:cs typeface="Calibri" panose="020F0502020204030204" pitchFamily="34" charset="0"/>
                      </a:endParaRPr>
                    </a:p>
                  </a:txBody>
                  <a:tcPr/>
                </a:tc>
                <a:tc>
                  <a:txBody>
                    <a:bodyPr/>
                    <a:lstStyle/>
                    <a:p>
                      <a:pPr algn="ctr" fontAlgn="base">
                        <a:lnSpc>
                          <a:spcPct val="100000"/>
                        </a:lnSpc>
                      </a:pPr>
                      <a:r>
                        <a:rPr lang="en-US" sz="1800" dirty="0" err="1">
                          <a:effectLst/>
                        </a:rPr>
                        <a:t>Groupe</a:t>
                      </a:r>
                      <a:endParaRPr lang="en-US" sz="1800" dirty="0">
                        <a:effectLst/>
                      </a:endParaRPr>
                    </a:p>
                    <a:p>
                      <a:pPr algn="ctr" fontAlgn="base">
                        <a:lnSpc>
                          <a:spcPct val="100000"/>
                        </a:lnSpc>
                      </a:pPr>
                      <a:r>
                        <a:rPr lang="en-US" sz="1800" dirty="0">
                          <a:effectLst/>
                        </a:rPr>
                        <a:t> </a:t>
                      </a:r>
                      <a:r>
                        <a:rPr lang="en-US" sz="1800" dirty="0" err="1">
                          <a:effectLst/>
                        </a:rPr>
                        <a:t>cible</a:t>
                      </a:r>
                      <a:r>
                        <a:rPr lang="en-US" sz="1800" dirty="0">
                          <a:effectLst/>
                        </a:rPr>
                        <a:t>​​</a:t>
                      </a:r>
                      <a:endParaRPr lang="en-US" sz="1800" b="1" dirty="0">
                        <a:effectLst/>
                        <a:latin typeface="Calibri" panose="020F0502020204030204" pitchFamily="34" charset="0"/>
                        <a:cs typeface="Calibri" panose="020F0502020204030204" pitchFamily="34" charset="0"/>
                      </a:endParaRPr>
                    </a:p>
                  </a:txBody>
                  <a:tcPr/>
                </a:tc>
                <a:tc>
                  <a:txBody>
                    <a:bodyPr/>
                    <a:lstStyle/>
                    <a:p>
                      <a:pPr algn="ctr" fontAlgn="base">
                        <a:lnSpc>
                          <a:spcPct val="100000"/>
                        </a:lnSpc>
                      </a:pPr>
                      <a:r>
                        <a:rPr lang="en-US" sz="1800" dirty="0" err="1">
                          <a:effectLst/>
                        </a:rPr>
                        <a:t>Nombre</a:t>
                      </a:r>
                      <a:r>
                        <a:rPr lang="en-US" sz="1800" dirty="0">
                          <a:effectLst/>
                        </a:rPr>
                        <a:t> </a:t>
                      </a:r>
                    </a:p>
                    <a:p>
                      <a:pPr algn="ctr" fontAlgn="base">
                        <a:lnSpc>
                          <a:spcPct val="100000"/>
                        </a:lnSpc>
                      </a:pPr>
                      <a:r>
                        <a:rPr lang="en-US" sz="1800" dirty="0">
                          <a:effectLst/>
                        </a:rPr>
                        <a:t>par </a:t>
                      </a:r>
                      <a:r>
                        <a:rPr lang="en-US" sz="1800" dirty="0" err="1">
                          <a:effectLst/>
                        </a:rPr>
                        <a:t>cible</a:t>
                      </a:r>
                      <a:r>
                        <a:rPr lang="en-US" sz="1800" dirty="0">
                          <a:effectLst/>
                        </a:rPr>
                        <a:t>​​</a:t>
                      </a:r>
                      <a:endParaRPr lang="en-US" sz="1800" b="1" dirty="0">
                        <a:effectLst/>
                        <a:latin typeface="Calibri" panose="020F0502020204030204" pitchFamily="34" charset="0"/>
                        <a:cs typeface="Calibri" panose="020F0502020204030204" pitchFamily="34" charset="0"/>
                      </a:endParaRPr>
                    </a:p>
                  </a:txBody>
                  <a:tcPr/>
                </a:tc>
                <a:tc>
                  <a:txBody>
                    <a:bodyPr/>
                    <a:lstStyle/>
                    <a:p>
                      <a:pPr algn="ctr" fontAlgn="base">
                        <a:lnSpc>
                          <a:spcPct val="100000"/>
                        </a:lnSpc>
                      </a:pPr>
                      <a:r>
                        <a:rPr lang="en-US" sz="1800" dirty="0">
                          <a:effectLst/>
                        </a:rPr>
                        <a:t>Source </a:t>
                      </a:r>
                    </a:p>
                    <a:p>
                      <a:pPr algn="ctr" fontAlgn="base">
                        <a:lnSpc>
                          <a:spcPct val="100000"/>
                        </a:lnSpc>
                      </a:pPr>
                      <a:r>
                        <a:rPr lang="en-US" sz="1800" dirty="0">
                          <a:effectLst/>
                        </a:rPr>
                        <a:t>de </a:t>
                      </a:r>
                      <a:r>
                        <a:rPr lang="en-US" sz="1800" dirty="0" err="1">
                          <a:effectLst/>
                        </a:rPr>
                        <a:t>vérification</a:t>
                      </a:r>
                      <a:r>
                        <a:rPr lang="en-US" sz="1800" dirty="0">
                          <a:effectLst/>
                        </a:rPr>
                        <a:t>​​</a:t>
                      </a:r>
                      <a:endParaRPr lang="en-US" sz="1800" b="1"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45297786"/>
                  </a:ext>
                </a:extLst>
              </a:tr>
              <a:tr h="634926">
                <a:tc>
                  <a:txBody>
                    <a:bodyPr/>
                    <a:lstStyle/>
                    <a:p>
                      <a:pPr>
                        <a:lnSpc>
                          <a:spcPct val="100000"/>
                        </a:lnSpc>
                      </a:pPr>
                      <a:r>
                        <a:rPr lang="fr-FR" sz="1800" kern="1200" dirty="0">
                          <a:solidFill>
                            <a:schemeClr val="tx1"/>
                          </a:solidFill>
                        </a:rPr>
                        <a:t>Formation sur l’accessibilité</a:t>
                      </a:r>
                      <a:endParaRPr lang="fr-FR" sz="1800"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a:lnSpc>
                          <a:spcPct val="100000"/>
                        </a:lnSpc>
                      </a:pPr>
                      <a:r>
                        <a:rPr lang="fr-FR" sz="1800" dirty="0">
                          <a:solidFill>
                            <a:schemeClr val="tx1"/>
                          </a:solidFill>
                        </a:rPr>
                        <a:t>Techniciens</a:t>
                      </a:r>
                      <a:r>
                        <a:rPr lang="fr-FR" sz="1800" baseline="0" dirty="0">
                          <a:solidFill>
                            <a:schemeClr val="tx1"/>
                          </a:solidFill>
                        </a:rPr>
                        <a:t> et cadres des </a:t>
                      </a:r>
                      <a:r>
                        <a:rPr lang="fr-FR" sz="1800" dirty="0">
                          <a:solidFill>
                            <a:schemeClr val="tx1"/>
                          </a:solidFill>
                        </a:rPr>
                        <a:t>14 communes</a:t>
                      </a:r>
                    </a:p>
                    <a:p>
                      <a:pPr>
                        <a:lnSpc>
                          <a:spcPct val="100000"/>
                        </a:lnSpc>
                      </a:pPr>
                      <a:r>
                        <a:rPr lang="fr-FR" sz="1800" baseline="0" dirty="0">
                          <a:solidFill>
                            <a:schemeClr val="tx1"/>
                          </a:solidFill>
                        </a:rPr>
                        <a:t>(F/H) ( avec quota jeunesse et PSH)</a:t>
                      </a:r>
                      <a:endParaRPr lang="fr-FR" sz="1800" dirty="0">
                        <a:solidFill>
                          <a:schemeClr val="tx1"/>
                        </a:solidFill>
                        <a:latin typeface="Calibri" panose="020F0502020204030204" pitchFamily="34" charset="0"/>
                      </a:endParaRPr>
                    </a:p>
                  </a:txBody>
                  <a:tcPr/>
                </a:tc>
                <a:tc>
                  <a:txBody>
                    <a:bodyPr/>
                    <a:lstStyle/>
                    <a:p>
                      <a:pPr algn="ctr">
                        <a:lnSpc>
                          <a:spcPct val="100000"/>
                        </a:lnSpc>
                      </a:pPr>
                      <a:r>
                        <a:rPr lang="fr-FR" sz="1800" dirty="0">
                          <a:solidFill>
                            <a:schemeClr val="tx1"/>
                          </a:solidFill>
                        </a:rPr>
                        <a:t>-</a:t>
                      </a:r>
                      <a:endParaRPr lang="fr-FR" sz="1800" dirty="0">
                        <a:solidFill>
                          <a:schemeClr val="tx1"/>
                        </a:solidFill>
                        <a:latin typeface="Calibri" panose="020F0502020204030204" pitchFamily="34" charset="0"/>
                        <a:cs typeface="Calibri" panose="020F0502020204030204" pitchFamily="34"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a:solidFill>
                            <a:schemeClr val="tx1"/>
                          </a:solidFill>
                          <a:effectLst/>
                        </a:rPr>
                        <a:t>​</a:t>
                      </a:r>
                      <a:r>
                        <a:rPr lang="fr-FR" sz="1800" dirty="0">
                          <a:solidFill>
                            <a:schemeClr val="tx1"/>
                          </a:solidFill>
                        </a:rPr>
                        <a:t>Plan de formation</a:t>
                      </a:r>
                      <a:r>
                        <a:rPr lang="fr-FR" sz="1800" baseline="0" dirty="0">
                          <a:solidFill>
                            <a:schemeClr val="tx1"/>
                          </a:solidFill>
                        </a:rPr>
                        <a:t> élaboré</a:t>
                      </a:r>
                      <a:endParaRPr lang="en-US" sz="1800" dirty="0">
                        <a:solidFill>
                          <a:schemeClr val="tx1"/>
                        </a:solidFill>
                        <a:effectLst/>
                      </a:endParaRPr>
                    </a:p>
                    <a:p>
                      <a:pPr fontAlgn="auto">
                        <a:lnSpc>
                          <a:spcPct val="100000"/>
                        </a:lnSpc>
                      </a:pPr>
                      <a:r>
                        <a:rPr lang="en-US" sz="1800" dirty="0">
                          <a:solidFill>
                            <a:schemeClr val="tx1"/>
                          </a:solidFill>
                          <a:effectLst/>
                        </a:rPr>
                        <a:t>Rapport</a:t>
                      </a:r>
                      <a:r>
                        <a:rPr lang="en-US" sz="1800" baseline="0" dirty="0">
                          <a:solidFill>
                            <a:schemeClr val="tx1"/>
                          </a:solidFill>
                          <a:effectLst/>
                        </a:rPr>
                        <a:t> de </a:t>
                      </a:r>
                      <a:r>
                        <a:rPr lang="en-US" sz="1800" baseline="0" dirty="0" err="1">
                          <a:solidFill>
                            <a:schemeClr val="tx1"/>
                          </a:solidFill>
                          <a:effectLst/>
                        </a:rPr>
                        <a:t>synthèse</a:t>
                      </a:r>
                      <a:r>
                        <a:rPr lang="en-US" sz="1800" baseline="0" dirty="0">
                          <a:solidFill>
                            <a:schemeClr val="tx1"/>
                          </a:solidFill>
                          <a:effectLst/>
                        </a:rPr>
                        <a:t> des ateliers</a:t>
                      </a:r>
                      <a:endParaRPr lang="en-US" sz="1800" baseline="0" dirty="0">
                        <a:solidFill>
                          <a:schemeClr val="tx1"/>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43602736"/>
                  </a:ext>
                </a:extLst>
              </a:tr>
              <a:tr h="1171575">
                <a:tc>
                  <a:txBody>
                    <a:bodyPr/>
                    <a:lstStyle/>
                    <a:p>
                      <a:pPr>
                        <a:lnSpc>
                          <a:spcPct val="100000"/>
                        </a:lnSpc>
                      </a:pPr>
                      <a:r>
                        <a:rPr lang="fr-FR" sz="1800" kern="1200" dirty="0">
                          <a:solidFill>
                            <a:schemeClr val="tx1"/>
                          </a:solidFill>
                        </a:rPr>
                        <a:t>Formation en ligne</a:t>
                      </a:r>
                    </a:p>
                    <a:p>
                      <a:pPr>
                        <a:lnSpc>
                          <a:spcPct val="100000"/>
                        </a:lnSpc>
                      </a:pPr>
                      <a:r>
                        <a:rPr lang="fr-FR" sz="1800" kern="1200" dirty="0">
                          <a:solidFill>
                            <a:schemeClr val="tx1"/>
                          </a:solidFill>
                        </a:rPr>
                        <a:t>Autisme</a:t>
                      </a:r>
                      <a:endParaRPr lang="fr-FR" sz="1800" kern="1200" dirty="0">
                        <a:solidFill>
                          <a:schemeClr val="tx1"/>
                        </a:solidFill>
                        <a:latin typeface="Calibri" panose="020F0502020204030204" pitchFamily="34" charset="0"/>
                        <a:ea typeface="+mn-ea"/>
                        <a:cs typeface="Calibri" panose="020F0502020204030204" pitchFamily="34" charset="0"/>
                      </a:endParaRPr>
                    </a:p>
                  </a:txBody>
                  <a:tcPr/>
                </a:tc>
                <a:tc>
                  <a:txBody>
                    <a:bodyPr/>
                    <a:lstStyle/>
                    <a:p>
                      <a:pPr>
                        <a:lnSpc>
                          <a:spcPct val="100000"/>
                        </a:lnSpc>
                      </a:pPr>
                      <a:r>
                        <a:rPr lang="fr-FR" sz="1800" dirty="0">
                          <a:solidFill>
                            <a:schemeClr val="tx1"/>
                          </a:solidFill>
                        </a:rPr>
                        <a:t>Familles</a:t>
                      </a:r>
                    </a:p>
                    <a:p>
                      <a:pPr>
                        <a:lnSpc>
                          <a:spcPct val="100000"/>
                        </a:lnSpc>
                      </a:pPr>
                      <a:r>
                        <a:rPr lang="fr-FR" sz="1800" dirty="0">
                          <a:solidFill>
                            <a:schemeClr val="tx1"/>
                          </a:solidFill>
                        </a:rPr>
                        <a:t>Parents</a:t>
                      </a:r>
                    </a:p>
                    <a:p>
                      <a:pPr>
                        <a:lnSpc>
                          <a:spcPct val="100000"/>
                        </a:lnSpc>
                      </a:pPr>
                      <a:r>
                        <a:rPr lang="fr-FR" sz="1800" dirty="0">
                          <a:solidFill>
                            <a:schemeClr val="tx1"/>
                          </a:solidFill>
                        </a:rPr>
                        <a:t>Professionnels</a:t>
                      </a:r>
                      <a:endParaRPr lang="fr-FR" sz="1800" dirty="0">
                        <a:solidFill>
                          <a:schemeClr val="tx1"/>
                        </a:solidFill>
                        <a:latin typeface="Calibri" panose="020F0502020204030204" pitchFamily="34" charset="0"/>
                      </a:endParaRPr>
                    </a:p>
                  </a:txBody>
                  <a:tcPr/>
                </a:tc>
                <a:tc>
                  <a:txBody>
                    <a:bodyPr/>
                    <a:lstStyle/>
                    <a:p>
                      <a:pPr algn="ctr">
                        <a:lnSpc>
                          <a:spcPct val="100000"/>
                        </a:lnSpc>
                      </a:pPr>
                      <a:r>
                        <a:rPr lang="fr-FR" sz="1800" dirty="0">
                          <a:solidFill>
                            <a:schemeClr val="tx1"/>
                          </a:solidFill>
                        </a:rPr>
                        <a:t>-</a:t>
                      </a:r>
                      <a:endParaRPr lang="fr-FR" sz="1800" dirty="0">
                        <a:solidFill>
                          <a:schemeClr val="tx1"/>
                        </a:solidFill>
                        <a:latin typeface="Calibri" panose="020F0502020204030204" pitchFamily="34" charset="0"/>
                        <a:cs typeface="Calibri" panose="020F0502020204030204" pitchFamily="34" charset="0"/>
                      </a:endParaRPr>
                    </a:p>
                  </a:txBody>
                  <a:tcPr/>
                </a:tc>
                <a:tc>
                  <a:txBody>
                    <a:bodyPr/>
                    <a:lstStyle/>
                    <a:p>
                      <a:pPr fontAlgn="auto">
                        <a:lnSpc>
                          <a:spcPct val="100000"/>
                        </a:lnSpc>
                      </a:pPr>
                      <a:r>
                        <a:rPr lang="en-US" sz="1800" dirty="0">
                          <a:solidFill>
                            <a:schemeClr val="tx1"/>
                          </a:solidFill>
                          <a:effectLst/>
                        </a:rPr>
                        <a:t>Capsules </a:t>
                      </a:r>
                      <a:r>
                        <a:rPr lang="en-US" sz="1800" dirty="0" err="1">
                          <a:solidFill>
                            <a:schemeClr val="tx1"/>
                          </a:solidFill>
                          <a:effectLst/>
                        </a:rPr>
                        <a:t>pédagogiques</a:t>
                      </a:r>
                      <a:endParaRPr lang="en-US" sz="1800" dirty="0">
                        <a:solidFill>
                          <a:schemeClr val="tx1"/>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84315385"/>
                  </a:ext>
                </a:extLst>
              </a:tr>
              <a:tr h="1171575">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Renforcement et consolidation de l'équipe du MSISF </a:t>
                      </a:r>
                    </a:p>
                  </a:txBody>
                  <a:tcPr/>
                </a:tc>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Responsables</a:t>
                      </a:r>
                    </a:p>
                  </a:txBody>
                  <a:tcPr/>
                </a:tc>
                <a:tc>
                  <a:txBody>
                    <a:bodyPr/>
                    <a:lstStyle/>
                    <a:p>
                      <a:pPr marL="0" algn="ctr" defTabSz="495330" rtl="0" eaLnBrk="1" fontAlgn="auto" latinLnBrk="0" hangingPunct="1">
                        <a:lnSpc>
                          <a:spcPct val="100000"/>
                        </a:lnSpc>
                      </a:pPr>
                      <a:r>
                        <a:rPr lang="fr-FR" sz="1800" kern="1200" dirty="0">
                          <a:solidFill>
                            <a:schemeClr val="tx1"/>
                          </a:solidFill>
                          <a:effectLst/>
                          <a:latin typeface="+mn-lt"/>
                          <a:ea typeface="+mn-ea"/>
                          <a:cs typeface="+mn-cs"/>
                        </a:rPr>
                        <a:t>50</a:t>
                      </a:r>
                    </a:p>
                  </a:txBody>
                  <a:tcPr/>
                </a:tc>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Rapport final: recommandations/points d’amélioration</a:t>
                      </a:r>
                    </a:p>
                  </a:txBody>
                  <a:tcPr/>
                </a:tc>
                <a:extLst>
                  <a:ext uri="{0D108BD9-81ED-4DB2-BD59-A6C34878D82A}">
                    <a16:rowId xmlns:a16="http://schemas.microsoft.com/office/drawing/2014/main" val="102715735"/>
                  </a:ext>
                </a:extLst>
              </a:tr>
              <a:tr h="887730">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Pool d’experts - accessibilité</a:t>
                      </a:r>
                    </a:p>
                  </a:txBody>
                  <a:tcPr/>
                </a:tc>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Responsables et cadres - MSISF</a:t>
                      </a:r>
                    </a:p>
                  </a:txBody>
                  <a:tcPr/>
                </a:tc>
                <a:tc>
                  <a:txBody>
                    <a:bodyPr/>
                    <a:lstStyle/>
                    <a:p>
                      <a:pPr marL="0" algn="ctr" defTabSz="495330" rtl="0" eaLnBrk="1" fontAlgn="auto" latinLnBrk="0" hangingPunct="1">
                        <a:lnSpc>
                          <a:spcPct val="100000"/>
                        </a:lnSpc>
                      </a:pPr>
                      <a:r>
                        <a:rPr lang="fr-FR" sz="1800" kern="1200" dirty="0">
                          <a:solidFill>
                            <a:schemeClr val="tx1"/>
                          </a:solidFill>
                          <a:effectLst/>
                          <a:latin typeface="+mn-lt"/>
                          <a:ea typeface="+mn-ea"/>
                          <a:cs typeface="+mn-cs"/>
                        </a:rPr>
                        <a:t>-</a:t>
                      </a:r>
                    </a:p>
                  </a:txBody>
                  <a:tcPr/>
                </a:tc>
                <a:tc>
                  <a:txBody>
                    <a:bodyPr/>
                    <a:lstStyle/>
                    <a:p>
                      <a:pPr marL="0" algn="l" defTabSz="495330" rtl="0" eaLnBrk="1" fontAlgn="auto" latinLnBrk="0" hangingPunct="1">
                        <a:lnSpc>
                          <a:spcPct val="100000"/>
                        </a:lnSpc>
                      </a:pPr>
                      <a:r>
                        <a:rPr lang="fr-FR" sz="1800" kern="1200" dirty="0">
                          <a:solidFill>
                            <a:schemeClr val="tx1"/>
                          </a:solidFill>
                          <a:effectLst/>
                          <a:latin typeface="+mn-lt"/>
                          <a:ea typeface="+mn-ea"/>
                          <a:cs typeface="+mn-cs"/>
                        </a:rPr>
                        <a:t>Attestations / formation</a:t>
                      </a:r>
                    </a:p>
                    <a:p>
                      <a:pPr marL="0" algn="l" defTabSz="495330" rtl="0" eaLnBrk="1" fontAlgn="auto" latinLnBrk="0" hangingPunct="1">
                        <a:lnSpc>
                          <a:spcPct val="100000"/>
                        </a:lnSpc>
                      </a:pPr>
                      <a:r>
                        <a:rPr lang="fr-FR" sz="1800" kern="1200" dirty="0">
                          <a:solidFill>
                            <a:schemeClr val="tx1"/>
                          </a:solidFill>
                          <a:effectLst/>
                          <a:latin typeface="+mn-lt"/>
                          <a:ea typeface="+mn-ea"/>
                          <a:cs typeface="+mn-cs"/>
                        </a:rPr>
                        <a:t>Certificats</a:t>
                      </a:r>
                      <a:r>
                        <a:rPr lang="fr-FR" sz="1800" kern="1200" baseline="0" dirty="0">
                          <a:solidFill>
                            <a:schemeClr val="tx1"/>
                          </a:solidFill>
                          <a:effectLst/>
                          <a:latin typeface="+mn-lt"/>
                          <a:ea typeface="+mn-ea"/>
                          <a:cs typeface="+mn-cs"/>
                        </a:rPr>
                        <a:t> / formation</a:t>
                      </a:r>
                      <a:endParaRPr lang="fr-FR" sz="1800" kern="1200" dirty="0">
                        <a:solidFill>
                          <a:schemeClr val="tx1"/>
                        </a:solidFill>
                        <a:effectLst/>
                        <a:latin typeface="+mn-lt"/>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56734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323439"/>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Principes de programmation</a:t>
            </a:r>
          </a:p>
          <a:p>
            <a:pPr algn="r"/>
            <a:r>
              <a:rPr lang="fr-FR" sz="2400" b="1" dirty="0">
                <a:solidFill>
                  <a:srgbClr val="0070C0"/>
                </a:solidFill>
                <a:latin typeface="Calibri" panose="020F0502020204030204" pitchFamily="34" charset="0"/>
                <a:cs typeface="Calibri" panose="020F0502020204030204" pitchFamily="34" charset="0"/>
              </a:rPr>
              <a:t>Egalité des sexes </a:t>
            </a:r>
          </a:p>
          <a:p>
            <a:pPr algn="r"/>
            <a:r>
              <a:rPr lang="fr-FR" sz="2400" b="1" dirty="0">
                <a:solidFill>
                  <a:srgbClr val="0070C0"/>
                </a:solidFill>
                <a:latin typeface="Calibri" panose="020F0502020204030204" pitchFamily="34" charset="0"/>
                <a:cs typeface="Calibri" panose="020F0502020204030204" pitchFamily="34" charset="0"/>
              </a:rPr>
              <a:t>et autonomisation des femmes</a:t>
            </a:r>
          </a:p>
        </p:txBody>
      </p:sp>
      <p:sp>
        <p:nvSpPr>
          <p:cNvPr id="9" name="Espace réservé du texte 10">
            <a:extLst>
              <a:ext uri="{FF2B5EF4-FFF2-40B4-BE49-F238E27FC236}">
                <a16:creationId xmlns:a16="http://schemas.microsoft.com/office/drawing/2014/main" id="{26F4F84A-1731-4E68-AAED-2D1925ED9010}"/>
              </a:ext>
            </a:extLst>
          </p:cNvPr>
          <p:cNvSpPr txBox="1">
            <a:spLocks/>
          </p:cNvSpPr>
          <p:nvPr/>
        </p:nvSpPr>
        <p:spPr>
          <a:xfrm>
            <a:off x="685800" y="2286000"/>
            <a:ext cx="8157783" cy="3589372"/>
          </a:xfrm>
          <a:prstGeom prst="rect">
            <a:avLst/>
          </a:prstGeom>
        </p:spPr>
        <p:txBody>
          <a:bodyPr/>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algn="just">
              <a:lnSpc>
                <a:spcPct val="20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La stratégie du MSISF comprend un pilier spécifique « </a:t>
            </a:r>
            <a:r>
              <a:rPr lang="fr-FR" sz="2000" b="1" dirty="0">
                <a:latin typeface="Calibri" panose="020F0502020204030204" pitchFamily="34" charset="0"/>
                <a:cs typeface="Calibri" panose="020F0502020204030204" pitchFamily="34" charset="0"/>
              </a:rPr>
              <a:t>Egalité, autonomisation et leadership</a:t>
            </a:r>
            <a:r>
              <a:rPr lang="fr-FR" sz="2000" dirty="0">
                <a:latin typeface="Calibri" panose="020F0502020204030204" pitchFamily="34" charset="0"/>
                <a:cs typeface="Calibri" panose="020F0502020204030204" pitchFamily="34" charset="0"/>
              </a:rPr>
              <a:t> » à travers la capacitation de la femme dans la société.</a:t>
            </a:r>
            <a:endParaRPr lang="fr-MA" sz="2000" dirty="0">
              <a:latin typeface="Calibri" panose="020F0502020204030204" pitchFamily="34" charset="0"/>
              <a:cs typeface="Calibri" panose="020F0502020204030204" pitchFamily="34" charset="0"/>
            </a:endParaRPr>
          </a:p>
          <a:p>
            <a:pPr algn="just">
              <a:lnSpc>
                <a:spcPct val="20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La dimension Genre est prise en compte dans tous les programmes et projets du MSISF.</a:t>
            </a:r>
          </a:p>
          <a:p>
            <a:pPr algn="just">
              <a:lnSpc>
                <a:spcPct val="200000"/>
              </a:lnSpc>
              <a:buFont typeface="Wingdings" panose="05000000000000000000" pitchFamily="2" charset="2"/>
              <a:buChar char="§"/>
            </a:pPr>
            <a:endParaRPr lang="fr-FR" dirty="0">
              <a:solidFill>
                <a:srgbClr val="00B0F0"/>
              </a:solidFill>
              <a:latin typeface="Calibri" panose="020F0502020204030204" pitchFamily="34" charset="0"/>
              <a:cs typeface="Calibri" panose="020F0502020204030204" pitchFamily="34" charset="0"/>
            </a:endParaRPr>
          </a:p>
          <a:p>
            <a:pPr algn="just">
              <a:lnSpc>
                <a:spcPct val="200000"/>
              </a:lnSpc>
              <a:buFont typeface="Wingdings" panose="05000000000000000000" pitchFamily="2" charset="2"/>
              <a:buChar char="§"/>
            </a:pPr>
            <a:endParaRPr lang="fr-MA" dirty="0">
              <a:solidFill>
                <a:srgbClr val="00B0F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8003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Principes de programmation</a:t>
            </a:r>
          </a:p>
          <a:p>
            <a:pPr algn="r"/>
            <a:r>
              <a:rPr lang="fr-FR" sz="2800" b="1" dirty="0">
                <a:solidFill>
                  <a:srgbClr val="0070C0"/>
                </a:solidFill>
                <a:latin typeface="Calibri" panose="020F0502020204030204" pitchFamily="34" charset="0"/>
                <a:cs typeface="Calibri" panose="020F0502020204030204" pitchFamily="34" charset="0"/>
              </a:rPr>
              <a:t>Durabilité/Stratégie de sortie</a:t>
            </a:r>
          </a:p>
        </p:txBody>
      </p:sp>
      <p:sp>
        <p:nvSpPr>
          <p:cNvPr id="8" name="Espace réservé du texte 2"/>
          <p:cNvSpPr txBox="1">
            <a:spLocks/>
          </p:cNvSpPr>
          <p:nvPr/>
        </p:nvSpPr>
        <p:spPr>
          <a:xfrm>
            <a:off x="839118" y="1752600"/>
            <a:ext cx="8609682" cy="3949875"/>
          </a:xfrm>
          <a:prstGeom prst="rect">
            <a:avLst/>
          </a:prstGeom>
        </p:spPr>
        <p:txBody>
          <a:bodyPr vert="horz"/>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marL="0" indent="0" algn="just">
              <a:lnSpc>
                <a:spcPct val="150000"/>
              </a:lnSpc>
              <a:buFont typeface="Arial" pitchFamily="34" charset="0"/>
              <a:buNone/>
            </a:pPr>
            <a:r>
              <a:rPr lang="fr-FR" sz="2000" dirty="0">
                <a:latin typeface="Calibri" panose="020F0502020204030204" pitchFamily="34" charset="0"/>
                <a:cs typeface="Calibri" panose="020F0502020204030204" pitchFamily="34" charset="0"/>
              </a:rPr>
              <a:t>Transfert de savoir et renforcement des capacités institutionnelles via:</a:t>
            </a:r>
          </a:p>
          <a:p>
            <a:pPr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Rapport global et plans d’actions régionaux sur la déclinaison territoriale de la stratégie du Ministère;</a:t>
            </a:r>
          </a:p>
          <a:p>
            <a:pPr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Plans de formation sur l’accessibilité pour les techniciens et cadres des services décentralisés;</a:t>
            </a:r>
          </a:p>
          <a:p>
            <a:pPr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Formation en ligne, prévention et communication sur l’autisme au profit des parents et des professionnels.</a:t>
            </a:r>
          </a:p>
          <a:p>
            <a:pPr algn="just">
              <a:lnSpc>
                <a:spcPct val="150000"/>
              </a:lnSpc>
              <a:buFont typeface="Wingdings" panose="05000000000000000000" pitchFamily="2" charset="2"/>
              <a:buChar char="§"/>
            </a:pPr>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86012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446550"/>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Principes de programmation</a:t>
            </a:r>
          </a:p>
          <a:p>
            <a:pPr algn="r"/>
            <a:r>
              <a:rPr lang="fr-FR" sz="2800" b="1" dirty="0">
                <a:solidFill>
                  <a:srgbClr val="0070C0"/>
                </a:solidFill>
                <a:latin typeface="Calibri" panose="020F0502020204030204" pitchFamily="34" charset="0"/>
                <a:cs typeface="Calibri" panose="020F0502020204030204" pitchFamily="34" charset="0"/>
              </a:rPr>
              <a:t>Suivi évaluation</a:t>
            </a:r>
          </a:p>
          <a:p>
            <a:pPr algn="r"/>
            <a:r>
              <a:rPr lang="fr-FR" sz="2800" b="1" dirty="0">
                <a:solidFill>
                  <a:srgbClr val="0070C0"/>
                </a:solidFill>
                <a:latin typeface="Calibri" panose="020F0502020204030204" pitchFamily="34" charset="0"/>
                <a:cs typeface="Calibri" panose="020F0502020204030204" pitchFamily="34" charset="0"/>
              </a:rPr>
              <a:t>&amp; gestion efficace vers les résultats</a:t>
            </a:r>
          </a:p>
        </p:txBody>
      </p:sp>
      <p:sp>
        <p:nvSpPr>
          <p:cNvPr id="8" name="Espace réservé du texte 2">
            <a:extLst>
              <a:ext uri="{FF2B5EF4-FFF2-40B4-BE49-F238E27FC236}">
                <a16:creationId xmlns:a16="http://schemas.microsoft.com/office/drawing/2014/main" id="{0829805B-07CB-4A74-99CD-86B2CC3B8DC7}"/>
              </a:ext>
            </a:extLst>
          </p:cNvPr>
          <p:cNvSpPr txBox="1">
            <a:spLocks/>
          </p:cNvSpPr>
          <p:nvPr/>
        </p:nvSpPr>
        <p:spPr>
          <a:xfrm>
            <a:off x="873666" y="2057400"/>
            <a:ext cx="8575134" cy="4418703"/>
          </a:xfrm>
          <a:prstGeom prst="rect">
            <a:avLst/>
          </a:prstGeom>
          <a:noFill/>
        </p:spPr>
        <p:txBody>
          <a:bodyPr vert="horz"/>
          <a:lst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a:lstStyle>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Renforcement de la création des pôles d'expertises marocains dans le domaine du handicap via le programme conjoint PIPSH &amp; AMO Stratégie MSISF, malgré le manque d’experts dans le domaine;</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Tenue de la réunion du Comité de pilotage en Mars 2025 pour le démarrage de la 2</a:t>
            </a:r>
            <a:r>
              <a:rPr lang="fr-FR" sz="2000" baseline="30000" dirty="0">
                <a:latin typeface="Calibri" panose="020F0502020204030204" pitchFamily="34" charset="0"/>
                <a:cs typeface="Calibri" panose="020F0502020204030204" pitchFamily="34" charset="0"/>
              </a:rPr>
              <a:t>ème</a:t>
            </a:r>
            <a:r>
              <a:rPr lang="fr-FR" sz="2000" dirty="0">
                <a:latin typeface="Calibri" panose="020F0502020204030204" pitchFamily="34" charset="0"/>
                <a:cs typeface="Calibri" panose="020F0502020204030204" pitchFamily="34" charset="0"/>
              </a:rPr>
              <a:t> année du 2</a:t>
            </a:r>
            <a:r>
              <a:rPr lang="fr-FR" sz="2000" baseline="30000" dirty="0">
                <a:latin typeface="Calibri" panose="020F0502020204030204" pitchFamily="34" charset="0"/>
                <a:cs typeface="Calibri" panose="020F0502020204030204" pitchFamily="34" charset="0"/>
              </a:rPr>
              <a:t>ème</a:t>
            </a:r>
            <a:r>
              <a:rPr lang="fr-FR" sz="2000" dirty="0">
                <a:latin typeface="Calibri" panose="020F0502020204030204" pitchFamily="34" charset="0"/>
                <a:cs typeface="Calibri" panose="020F0502020204030204" pitchFamily="34" charset="0"/>
              </a:rPr>
              <a:t> cycle de coopération MSISF/PNUD;</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Réunions de suivi d’une moyenne une fois par quinzaine; </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Revues mi- annuelle et annuelle et tableau de suivi mensuel;</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Spot-Check en Mai 2025.</a:t>
            </a:r>
          </a:p>
          <a:p>
            <a:pPr marL="285750" indent="-285750" algn="just">
              <a:lnSpc>
                <a:spcPct val="150000"/>
              </a:lnSpc>
              <a:buFont typeface="Wingdings" panose="05000000000000000000" pitchFamily="2" charset="2"/>
              <a:buChar char="§"/>
            </a:pPr>
            <a:endParaRPr lang="fr-FR" sz="2000" dirty="0">
              <a:latin typeface="Calibri" panose="020F0502020204030204" pitchFamily="34" charset="0"/>
              <a:cs typeface="Calibri" panose="020F0502020204030204" pitchFamily="34" charset="0"/>
            </a:endParaRPr>
          </a:p>
          <a:p>
            <a:pPr marL="285750" indent="-285750" algn="just">
              <a:lnSpc>
                <a:spcPct val="150000"/>
              </a:lnSpc>
              <a:buFont typeface="Wingdings" panose="05000000000000000000" pitchFamily="2" charset="2"/>
              <a:buChar char="§"/>
            </a:pPr>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862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781280" y="228600"/>
            <a:ext cx="7543800" cy="2369880"/>
          </a:xfrm>
          <a:prstGeom prst="rect">
            <a:avLst/>
          </a:prstGeom>
        </p:spPr>
        <p:txBody>
          <a:bodyPr wrap="square">
            <a:spAutoFit/>
          </a:bodyPr>
          <a:lstStyle/>
          <a:p>
            <a:pPr defTabSz="534988"/>
            <a:r>
              <a:rPr lang="fr-FR" sz="4000" b="1" dirty="0">
                <a:solidFill>
                  <a:srgbClr val="0070C0"/>
                </a:solidFill>
                <a:latin typeface="Calibri" panose="020F0502020204030204" pitchFamily="34" charset="0"/>
                <a:cs typeface="Calibri" panose="020F0502020204030204" pitchFamily="34" charset="0"/>
              </a:rPr>
              <a:t>REVUE ANNUELLE</a:t>
            </a:r>
          </a:p>
          <a:p>
            <a:pPr algn="r" defTabSz="534988"/>
            <a:endParaRPr lang="fr-FR" sz="3600" b="1" dirty="0">
              <a:solidFill>
                <a:srgbClr val="0070C0"/>
              </a:solidFill>
              <a:latin typeface="Calibri" panose="020F0502020204030204" pitchFamily="34" charset="0"/>
              <a:cs typeface="Calibri" panose="020F0502020204030204" pitchFamily="34" charset="0"/>
            </a:endParaRPr>
          </a:p>
          <a:p>
            <a:pPr algn="r" defTabSz="534988"/>
            <a:endParaRPr lang="fr-FR" sz="3600" b="1" dirty="0">
              <a:solidFill>
                <a:srgbClr val="0070C0"/>
              </a:solidFill>
              <a:latin typeface="Calibri" panose="020F0502020204030204" pitchFamily="34" charset="0"/>
              <a:cs typeface="Calibri" panose="020F0502020204030204" pitchFamily="34" charset="0"/>
            </a:endParaRPr>
          </a:p>
          <a:p>
            <a:pPr defTabSz="534988"/>
            <a:r>
              <a:rPr lang="fr-FR" sz="3600" b="1" dirty="0">
                <a:solidFill>
                  <a:srgbClr val="C00000"/>
                </a:solidFill>
                <a:latin typeface="Calibri" panose="020F0502020204030204" pitchFamily="34" charset="0"/>
                <a:cs typeface="Calibri" panose="020F0502020204030204" pitchFamily="34" charset="0"/>
              </a:rPr>
              <a:t>V- Outils de suivi &amp; Recommandations</a:t>
            </a:r>
          </a:p>
        </p:txBody>
      </p:sp>
      <p:pic>
        <p:nvPicPr>
          <p:cNvPr id="8" name="Espace réservé pour une image  17" descr="Une image contenant habits, personne, homme, fleur&#10;&#10;Le contenu généré par l’IA peut être incorrect.">
            <a:extLst>
              <a:ext uri="{FF2B5EF4-FFF2-40B4-BE49-F238E27FC236}">
                <a16:creationId xmlns:a16="http://schemas.microsoft.com/office/drawing/2014/main" id="{72DB56B3-3900-BF73-1D6A-19250A42C42A}"/>
              </a:ext>
            </a:extLst>
          </p:cNvPr>
          <p:cNvPicPr>
            <a:picLocks noChangeAspect="1"/>
          </p:cNvPicPr>
          <p:nvPr/>
        </p:nvPicPr>
        <p:blipFill>
          <a:blip r:embed="rId5"/>
          <a:srcRect t="11366" b="11366"/>
          <a:stretch>
            <a:fillRect/>
          </a:stretch>
        </p:blipFill>
        <p:spPr>
          <a:xfrm>
            <a:off x="29378" y="3856742"/>
            <a:ext cx="5858218" cy="3001258"/>
          </a:xfrm>
          <a:prstGeom prst="rect">
            <a:avLst/>
          </a:prstGeom>
        </p:spPr>
      </p:pic>
      <p:pic>
        <p:nvPicPr>
          <p:cNvPr id="16" name="Espace réservé pour une image  13" descr="Une image contenant habits, homme, personne, chaise&#10;&#10;Le contenu généré par l’IA peut être incorrect.">
            <a:extLst>
              <a:ext uri="{FF2B5EF4-FFF2-40B4-BE49-F238E27FC236}">
                <a16:creationId xmlns:a16="http://schemas.microsoft.com/office/drawing/2014/main" id="{9D7F417A-43B2-B371-A2DE-6C77D1679FCA}"/>
              </a:ext>
            </a:extLst>
          </p:cNvPr>
          <p:cNvPicPr>
            <a:picLocks noChangeAspect="1"/>
          </p:cNvPicPr>
          <p:nvPr/>
        </p:nvPicPr>
        <p:blipFill>
          <a:blip r:embed="rId6"/>
          <a:srcRect l="12332" r="12332"/>
          <a:stretch>
            <a:fillRect/>
          </a:stretch>
        </p:blipFill>
        <p:spPr>
          <a:xfrm>
            <a:off x="5870443" y="3837201"/>
            <a:ext cx="4027788" cy="3020799"/>
          </a:xfrm>
          <a:prstGeom prst="rect">
            <a:avLst/>
          </a:prstGeom>
        </p:spPr>
      </p:pic>
    </p:spTree>
    <p:extLst>
      <p:ext uri="{BB962C8B-B14F-4D97-AF65-F5344CB8AC3E}">
        <p14:creationId xmlns:p14="http://schemas.microsoft.com/office/powerpoint/2010/main" val="2284318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Suivi des recommandations</a:t>
            </a:r>
          </a:p>
          <a:p>
            <a:pPr algn="r"/>
            <a:r>
              <a:rPr lang="fr-FR" sz="2800" b="1" dirty="0">
                <a:solidFill>
                  <a:srgbClr val="0070C0"/>
                </a:solidFill>
                <a:latin typeface="Calibri" panose="020F0502020204030204" pitchFamily="34" charset="0"/>
                <a:cs typeface="Calibri" panose="020F0502020204030204" pitchFamily="34" charset="0"/>
              </a:rPr>
              <a:t>De l’évaluation du projet</a:t>
            </a:r>
          </a:p>
        </p:txBody>
      </p:sp>
      <p:graphicFrame>
        <p:nvGraphicFramePr>
          <p:cNvPr id="8" name="Tableau 7">
            <a:extLst>
              <a:ext uri="{FF2B5EF4-FFF2-40B4-BE49-F238E27FC236}">
                <a16:creationId xmlns:a16="http://schemas.microsoft.com/office/drawing/2014/main" id="{C0B2A29D-FCCA-412A-91DE-6A7D5CFF40C1}"/>
              </a:ext>
            </a:extLst>
          </p:cNvPr>
          <p:cNvGraphicFramePr>
            <a:graphicFrameLocks noGrp="1"/>
          </p:cNvGraphicFramePr>
          <p:nvPr>
            <p:extLst>
              <p:ext uri="{D42A27DB-BD31-4B8C-83A1-F6EECF244321}">
                <p14:modId xmlns:p14="http://schemas.microsoft.com/office/powerpoint/2010/main" val="3477551764"/>
              </p:ext>
            </p:extLst>
          </p:nvPr>
        </p:nvGraphicFramePr>
        <p:xfrm>
          <a:off x="839118" y="1828800"/>
          <a:ext cx="8609682" cy="3005709"/>
        </p:xfrm>
        <a:graphic>
          <a:graphicData uri="http://schemas.openxmlformats.org/drawingml/2006/table">
            <a:tbl>
              <a:tblPr firstRow="1" bandRow="1">
                <a:tableStyleId>{5940675A-B579-460E-94D1-54222C63F5DA}</a:tableStyleId>
              </a:tblPr>
              <a:tblGrid>
                <a:gridCol w="2742282">
                  <a:extLst>
                    <a:ext uri="{9D8B030D-6E8A-4147-A177-3AD203B41FA5}">
                      <a16:colId xmlns:a16="http://schemas.microsoft.com/office/drawing/2014/main" val="541539987"/>
                    </a:ext>
                  </a:extLst>
                </a:gridCol>
                <a:gridCol w="1524000">
                  <a:extLst>
                    <a:ext uri="{9D8B030D-6E8A-4147-A177-3AD203B41FA5}">
                      <a16:colId xmlns:a16="http://schemas.microsoft.com/office/drawing/2014/main" val="1538166492"/>
                    </a:ext>
                  </a:extLst>
                </a:gridCol>
                <a:gridCol w="4343400">
                  <a:extLst>
                    <a:ext uri="{9D8B030D-6E8A-4147-A177-3AD203B41FA5}">
                      <a16:colId xmlns:a16="http://schemas.microsoft.com/office/drawing/2014/main" val="1255031194"/>
                    </a:ext>
                  </a:extLst>
                </a:gridCol>
              </a:tblGrid>
              <a:tr h="453551">
                <a:tc>
                  <a:txBody>
                    <a:bodyPr/>
                    <a:lstStyle/>
                    <a:p>
                      <a:pPr algn="ctr">
                        <a:lnSpc>
                          <a:spcPct val="250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Recommandations</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tc>
                  <a:txBody>
                    <a:bodyPr/>
                    <a:lstStyle/>
                    <a:p>
                      <a:pPr algn="ctr">
                        <a:lnSpc>
                          <a:spcPct val="250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Délai</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tc>
                  <a:txBody>
                    <a:bodyPr/>
                    <a:lstStyle/>
                    <a:p>
                      <a:pPr algn="ctr">
                        <a:lnSpc>
                          <a:spcPct val="250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Etat d’avancement</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67493269"/>
                  </a:ext>
                </a:extLst>
              </a:tr>
              <a:tr h="573385">
                <a:tc>
                  <a:txBody>
                    <a:bodyPr/>
                    <a:lstStyle/>
                    <a:p>
                      <a:pPr marL="0" marR="0" indent="0" algn="just" defTabSz="457200" rtl="0" eaLnBrk="1" fontAlgn="auto" latinLnBrk="0" hangingPunct="1">
                        <a:lnSpc>
                          <a:spcPct val="250000"/>
                        </a:lnSpc>
                        <a:spcBef>
                          <a:spcPts val="0"/>
                        </a:spcBef>
                        <a:spcAft>
                          <a:spcPts val="0"/>
                        </a:spcAft>
                        <a:buClrTx/>
                        <a:buSzTx/>
                        <a:buFontTx/>
                        <a:buNone/>
                        <a:tabLst/>
                        <a:defRPr/>
                      </a:pPr>
                      <a:r>
                        <a:rPr lang="fr-FR" sz="1800" i="0" kern="1200" dirty="0">
                          <a:solidFill>
                            <a:schemeClr val="tx1"/>
                          </a:solidFill>
                          <a:effectLst/>
                          <a:latin typeface="Calibri" panose="020F0502020204030204" pitchFamily="34" charset="0"/>
                          <a:ea typeface="+mn-ea"/>
                          <a:cs typeface="Calibri" panose="020F0502020204030204" pitchFamily="34" charset="0"/>
                        </a:rPr>
                        <a:t>Recrutement du consultant</a:t>
                      </a:r>
                    </a:p>
                  </a:txBody>
                  <a:tcPr>
                    <a:solidFill>
                      <a:schemeClr val="bg1"/>
                    </a:solidFill>
                  </a:tcPr>
                </a:tc>
                <a:tc>
                  <a:txBody>
                    <a:bodyPr/>
                    <a:lstStyle/>
                    <a:p>
                      <a:pPr>
                        <a:lnSpc>
                          <a:spcPct val="250000"/>
                        </a:lnSpc>
                      </a:pPr>
                      <a:r>
                        <a:rPr lang="fr-FR" sz="1600" dirty="0">
                          <a:latin typeface="Calibri" panose="020F0502020204030204" pitchFamily="34" charset="0"/>
                          <a:cs typeface="Calibri" panose="020F0502020204030204" pitchFamily="34" charset="0"/>
                        </a:rPr>
                        <a:t>Août.25</a:t>
                      </a:r>
                    </a:p>
                  </a:txBody>
                  <a:tcPr>
                    <a:solidFill>
                      <a:schemeClr val="bg1"/>
                    </a:solidFill>
                  </a:tcPr>
                </a:tc>
                <a:tc>
                  <a:txBody>
                    <a:bodyPr/>
                    <a:lstStyle/>
                    <a:p>
                      <a:pPr marL="285750" indent="-285750" algn="just">
                        <a:lnSpc>
                          <a:spcPct val="250000"/>
                        </a:lnSpc>
                        <a:buFont typeface="Wingdings" panose="05000000000000000000" pitchFamily="2" charset="2"/>
                        <a:buChar char="§"/>
                      </a:pPr>
                      <a:r>
                        <a:rPr lang="fr-FR" sz="1600" dirty="0">
                          <a:latin typeface="Calibri" panose="020F0502020204030204" pitchFamily="34" charset="0"/>
                          <a:cs typeface="Calibri" panose="020F0502020204030204" pitchFamily="34" charset="0"/>
                        </a:rPr>
                        <a:t>Réunion de cadrage</a:t>
                      </a:r>
                    </a:p>
                    <a:p>
                      <a:pPr marL="285750" indent="-285750" algn="just">
                        <a:lnSpc>
                          <a:spcPct val="250000"/>
                        </a:lnSpc>
                        <a:buFont typeface="Wingdings" panose="05000000000000000000" pitchFamily="2" charset="2"/>
                        <a:buChar char="§"/>
                      </a:pPr>
                      <a:r>
                        <a:rPr lang="fr-FR" sz="1600" dirty="0">
                          <a:latin typeface="Calibri" panose="020F0502020204030204" pitchFamily="34" charset="0"/>
                          <a:cs typeface="Calibri" panose="020F0502020204030204" pitchFamily="34" charset="0"/>
                        </a:rPr>
                        <a:t>Rapport initial en cours après insertion des recommandation des 2 parties</a:t>
                      </a:r>
                    </a:p>
                    <a:p>
                      <a:pPr marL="285750" indent="-285750" algn="just">
                        <a:lnSpc>
                          <a:spcPct val="250000"/>
                        </a:lnSpc>
                        <a:buFont typeface="Wingdings" panose="05000000000000000000" pitchFamily="2" charset="2"/>
                        <a:buChar char="§"/>
                      </a:pPr>
                      <a:endParaRPr lang="fr-FR" sz="1600" dirty="0">
                        <a:latin typeface="Calibri" panose="020F0502020204030204" pitchFamily="34" charset="0"/>
                        <a:cs typeface="Calibri" panose="020F0502020204030204" pitchFamily="34" charset="0"/>
                      </a:endParaRPr>
                    </a:p>
                  </a:txBody>
                  <a:tcPr>
                    <a:solidFill>
                      <a:schemeClr val="bg1"/>
                    </a:solidFill>
                  </a:tcPr>
                </a:tc>
                <a:extLst>
                  <a:ext uri="{0D108BD9-81ED-4DB2-BD59-A6C34878D82A}">
                    <a16:rowId xmlns:a16="http://schemas.microsoft.com/office/drawing/2014/main" val="946423238"/>
                  </a:ext>
                </a:extLst>
              </a:tr>
            </a:tbl>
          </a:graphicData>
        </a:graphic>
      </p:graphicFrame>
    </p:spTree>
    <p:extLst>
      <p:ext uri="{BB962C8B-B14F-4D97-AF65-F5344CB8AC3E}">
        <p14:creationId xmlns:p14="http://schemas.microsoft.com/office/powerpoint/2010/main" val="3315672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4092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Suivi des recommandations</a:t>
            </a:r>
          </a:p>
          <a:p>
            <a:pPr algn="r"/>
            <a:r>
              <a:rPr lang="fr-FR" sz="2800" b="1" dirty="0">
                <a:solidFill>
                  <a:srgbClr val="0070C0"/>
                </a:solidFill>
                <a:latin typeface="Calibri" panose="020F0502020204030204" pitchFamily="34" charset="0"/>
                <a:cs typeface="Calibri" panose="020F0502020204030204" pitchFamily="34" charset="0"/>
              </a:rPr>
              <a:t>Du spot-check</a:t>
            </a:r>
          </a:p>
        </p:txBody>
      </p:sp>
      <p:graphicFrame>
        <p:nvGraphicFramePr>
          <p:cNvPr id="8" name="Tableau 7">
            <a:extLst>
              <a:ext uri="{FF2B5EF4-FFF2-40B4-BE49-F238E27FC236}">
                <a16:creationId xmlns:a16="http://schemas.microsoft.com/office/drawing/2014/main" id="{C0B2A29D-FCCA-412A-91DE-6A7D5CFF40C1}"/>
              </a:ext>
            </a:extLst>
          </p:cNvPr>
          <p:cNvGraphicFramePr>
            <a:graphicFrameLocks noGrp="1"/>
          </p:cNvGraphicFramePr>
          <p:nvPr>
            <p:extLst>
              <p:ext uri="{D42A27DB-BD31-4B8C-83A1-F6EECF244321}">
                <p14:modId xmlns:p14="http://schemas.microsoft.com/office/powerpoint/2010/main" val="426345382"/>
              </p:ext>
            </p:extLst>
          </p:nvPr>
        </p:nvGraphicFramePr>
        <p:xfrm>
          <a:off x="839118" y="1828800"/>
          <a:ext cx="8609682" cy="3880344"/>
        </p:xfrm>
        <a:graphic>
          <a:graphicData uri="http://schemas.openxmlformats.org/drawingml/2006/table">
            <a:tbl>
              <a:tblPr firstRow="1" bandRow="1">
                <a:tableStyleId>{5940675A-B579-460E-94D1-54222C63F5DA}</a:tableStyleId>
              </a:tblPr>
              <a:tblGrid>
                <a:gridCol w="3014090">
                  <a:extLst>
                    <a:ext uri="{9D8B030D-6E8A-4147-A177-3AD203B41FA5}">
                      <a16:colId xmlns:a16="http://schemas.microsoft.com/office/drawing/2014/main" val="541539987"/>
                    </a:ext>
                  </a:extLst>
                </a:gridCol>
                <a:gridCol w="2389503">
                  <a:extLst>
                    <a:ext uri="{9D8B030D-6E8A-4147-A177-3AD203B41FA5}">
                      <a16:colId xmlns:a16="http://schemas.microsoft.com/office/drawing/2014/main" val="1538166492"/>
                    </a:ext>
                  </a:extLst>
                </a:gridCol>
                <a:gridCol w="3206089">
                  <a:extLst>
                    <a:ext uri="{9D8B030D-6E8A-4147-A177-3AD203B41FA5}">
                      <a16:colId xmlns:a16="http://schemas.microsoft.com/office/drawing/2014/main" val="1255031194"/>
                    </a:ext>
                  </a:extLst>
                </a:gridCol>
              </a:tblGrid>
              <a:tr h="453551">
                <a:tc>
                  <a:txBody>
                    <a:bodyPr/>
                    <a:lstStyle/>
                    <a:p>
                      <a:pPr algn="ctr">
                        <a:lnSpc>
                          <a:spcPct val="115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Recommandations</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tc>
                  <a:txBody>
                    <a:bodyPr/>
                    <a:lstStyle/>
                    <a:p>
                      <a:pPr algn="ctr">
                        <a:lnSpc>
                          <a:spcPct val="115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Délai</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tc>
                  <a:txBody>
                    <a:bodyPr/>
                    <a:lstStyle/>
                    <a:p>
                      <a:pPr algn="ctr">
                        <a:lnSpc>
                          <a:spcPct val="115000"/>
                        </a:lnSpc>
                        <a:spcAft>
                          <a:spcPts val="0"/>
                        </a:spcAft>
                      </a:pPr>
                      <a:r>
                        <a:rPr lang="fr-FR" sz="1800" b="1" u="none" dirty="0">
                          <a:solidFill>
                            <a:srgbClr val="0070C0"/>
                          </a:solidFill>
                          <a:latin typeface="Calibri" panose="020F0502020204030204" pitchFamily="34" charset="0"/>
                          <a:ea typeface="Calibri"/>
                          <a:cs typeface="Calibri" panose="020F0502020204030204" pitchFamily="34" charset="0"/>
                        </a:rPr>
                        <a:t>Etat d’avancement</a:t>
                      </a:r>
                      <a:endParaRPr lang="fr-FR" sz="1800" u="none" dirty="0">
                        <a:solidFill>
                          <a:srgbClr val="0070C0"/>
                        </a:solidFill>
                        <a:latin typeface="Calibri" panose="020F0502020204030204" pitchFamily="34" charset="0"/>
                        <a:ea typeface="Calibri"/>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67493269"/>
                  </a:ext>
                </a:extLst>
              </a:tr>
              <a:tr h="649464">
                <a:tc>
                  <a:txBody>
                    <a:bodyPr/>
                    <a:lstStyle/>
                    <a:p>
                      <a:pPr algn="just"/>
                      <a:r>
                        <a:rPr lang="fr-FR" sz="1800" i="0" kern="1200" dirty="0">
                          <a:solidFill>
                            <a:schemeClr val="tx1"/>
                          </a:solidFill>
                          <a:effectLst/>
                          <a:latin typeface="Calibri" panose="020F0502020204030204" pitchFamily="34" charset="0"/>
                          <a:ea typeface="+mn-ea"/>
                          <a:cs typeface="Calibri" panose="020F0502020204030204" pitchFamily="34" charset="0"/>
                        </a:rPr>
                        <a:t>Nécessité de mettre en place un organigramme de </a:t>
                      </a:r>
                      <a:r>
                        <a:rPr lang="fr-FR" sz="1800" b="1" i="0" kern="1200" dirty="0">
                          <a:solidFill>
                            <a:schemeClr val="tx1"/>
                          </a:solidFill>
                          <a:effectLst/>
                          <a:latin typeface="Calibri" panose="020F0502020204030204" pitchFamily="34" charset="0"/>
                          <a:ea typeface="+mn-ea"/>
                          <a:cs typeface="Calibri" panose="020F0502020204030204" pitchFamily="34" charset="0"/>
                        </a:rPr>
                        <a:t>l’UGP</a:t>
                      </a:r>
                      <a:endParaRPr lang="fr-FR" sz="1600" b="1" i="0" dirty="0">
                        <a:latin typeface="Calibri" panose="020F0502020204030204" pitchFamily="34" charset="0"/>
                        <a:cs typeface="Calibri" panose="020F0502020204030204" pitchFamily="34" charset="0"/>
                      </a:endParaRPr>
                    </a:p>
                  </a:txBody>
                  <a:tcPr>
                    <a:solidFill>
                      <a:schemeClr val="bg1"/>
                    </a:solidFill>
                  </a:tcPr>
                </a:tc>
                <a:tc>
                  <a:txBody>
                    <a:bodyPr/>
                    <a:lstStyle/>
                    <a:p>
                      <a:r>
                        <a:rPr lang="fr-FR" sz="1600" dirty="0">
                          <a:latin typeface="Calibri" panose="020F0502020204030204" pitchFamily="34" charset="0"/>
                          <a:cs typeface="Calibri" panose="020F0502020204030204" pitchFamily="34" charset="0"/>
                        </a:rPr>
                        <a:t>1</a:t>
                      </a:r>
                      <a:r>
                        <a:rPr lang="fr-FR" sz="1600" baseline="30000" dirty="0">
                          <a:latin typeface="Calibri" panose="020F0502020204030204" pitchFamily="34" charset="0"/>
                          <a:cs typeface="Calibri" panose="020F0502020204030204" pitchFamily="34" charset="0"/>
                        </a:rPr>
                        <a:t>er</a:t>
                      </a:r>
                      <a:r>
                        <a:rPr lang="fr-FR" sz="1600" dirty="0">
                          <a:latin typeface="Calibri" panose="020F0502020204030204" pitchFamily="34" charset="0"/>
                          <a:cs typeface="Calibri" panose="020F0502020204030204" pitchFamily="34" charset="0"/>
                        </a:rPr>
                        <a:t> trimestre</a:t>
                      </a:r>
                      <a:r>
                        <a:rPr lang="fr-FR" sz="1600" baseline="0" dirty="0">
                          <a:latin typeface="Calibri" panose="020F0502020204030204" pitchFamily="34" charset="0"/>
                          <a:cs typeface="Calibri" panose="020F0502020204030204" pitchFamily="34" charset="0"/>
                        </a:rPr>
                        <a:t> 2026</a:t>
                      </a:r>
                      <a:endParaRPr lang="fr-FR" sz="1600" dirty="0">
                        <a:latin typeface="Calibri" panose="020F0502020204030204" pitchFamily="34" charset="0"/>
                        <a:cs typeface="Calibri" panose="020F0502020204030204" pitchFamily="34" charset="0"/>
                      </a:endParaRPr>
                    </a:p>
                  </a:txBody>
                  <a:tcPr>
                    <a:solidFill>
                      <a:schemeClr val="bg1"/>
                    </a:solidFill>
                  </a:tcPr>
                </a:tc>
                <a:tc>
                  <a:txBody>
                    <a:bodyPr/>
                    <a:lstStyle/>
                    <a:p>
                      <a:pPr algn="just"/>
                      <a:r>
                        <a:rPr lang="fr-FR" sz="1600" dirty="0">
                          <a:latin typeface="Calibri" panose="020F0502020204030204" pitchFamily="34" charset="0"/>
                          <a:cs typeface="Calibri" panose="020F0502020204030204" pitchFamily="34" charset="0"/>
                        </a:rPr>
                        <a:t>En cours</a:t>
                      </a:r>
                    </a:p>
                  </a:txBody>
                  <a:tcPr>
                    <a:solidFill>
                      <a:schemeClr val="bg1"/>
                    </a:solidFill>
                  </a:tcPr>
                </a:tc>
                <a:extLst>
                  <a:ext uri="{0D108BD9-81ED-4DB2-BD59-A6C34878D82A}">
                    <a16:rowId xmlns:a16="http://schemas.microsoft.com/office/drawing/2014/main" val="10002"/>
                  </a:ext>
                </a:extLst>
              </a:tr>
              <a:tr h="573385">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800" b="1" i="0" kern="1200" dirty="0">
                          <a:solidFill>
                            <a:schemeClr val="tx1"/>
                          </a:solidFill>
                          <a:effectLst/>
                          <a:latin typeface="Calibri" panose="020F0502020204030204" pitchFamily="34" charset="0"/>
                          <a:ea typeface="+mn-ea"/>
                          <a:cs typeface="Calibri" panose="020F0502020204030204" pitchFamily="34" charset="0"/>
                        </a:rPr>
                        <a:t>Proposition</a:t>
                      </a:r>
                      <a:r>
                        <a:rPr lang="fr-FR" sz="1800" i="0" kern="1200" dirty="0">
                          <a:solidFill>
                            <a:schemeClr val="tx1"/>
                          </a:solidFill>
                          <a:effectLst/>
                          <a:latin typeface="Calibri" panose="020F0502020204030204" pitchFamily="34" charset="0"/>
                          <a:ea typeface="+mn-ea"/>
                          <a:cs typeface="Calibri" panose="020F0502020204030204" pitchFamily="34" charset="0"/>
                        </a:rPr>
                        <a:t> de FACE co-signés</a:t>
                      </a:r>
                    </a:p>
                  </a:txBody>
                  <a:tcPr>
                    <a:solidFill>
                      <a:schemeClr val="bg1"/>
                    </a:solidFill>
                  </a:tcPr>
                </a:tc>
                <a:tc>
                  <a:txBody>
                    <a:bodyPr/>
                    <a:lstStyle/>
                    <a:p>
                      <a:r>
                        <a:rPr lang="fr-FR" sz="1600" dirty="0">
                          <a:latin typeface="Calibri" panose="020F0502020204030204" pitchFamily="34" charset="0"/>
                          <a:cs typeface="Calibri" panose="020F0502020204030204" pitchFamily="34" charset="0"/>
                        </a:rPr>
                        <a:t>1</a:t>
                      </a:r>
                      <a:r>
                        <a:rPr lang="fr-FR" sz="1600" baseline="30000" dirty="0">
                          <a:latin typeface="Calibri" panose="020F0502020204030204" pitchFamily="34" charset="0"/>
                          <a:cs typeface="Calibri" panose="020F0502020204030204" pitchFamily="34" charset="0"/>
                        </a:rPr>
                        <a:t>er</a:t>
                      </a:r>
                      <a:r>
                        <a:rPr lang="fr-FR" sz="1600" dirty="0">
                          <a:latin typeface="Calibri" panose="020F0502020204030204" pitchFamily="34" charset="0"/>
                          <a:cs typeface="Calibri" panose="020F0502020204030204" pitchFamily="34" charset="0"/>
                        </a:rPr>
                        <a:t> trimestre</a:t>
                      </a:r>
                      <a:r>
                        <a:rPr lang="fr-FR" sz="1600" baseline="0" dirty="0">
                          <a:latin typeface="Calibri" panose="020F0502020204030204" pitchFamily="34" charset="0"/>
                          <a:cs typeface="Calibri" panose="020F0502020204030204" pitchFamily="34" charset="0"/>
                        </a:rPr>
                        <a:t> 2026</a:t>
                      </a:r>
                      <a:endParaRPr lang="fr-FR" sz="1600" dirty="0">
                        <a:latin typeface="Calibri" panose="020F0502020204030204" pitchFamily="34" charset="0"/>
                        <a:cs typeface="Calibri" panose="020F0502020204030204" pitchFamily="34" charset="0"/>
                      </a:endParaRPr>
                    </a:p>
                  </a:txBody>
                  <a:tcPr>
                    <a:solidFill>
                      <a:schemeClr val="bg1"/>
                    </a:solidFill>
                  </a:tcPr>
                </a:tc>
                <a:tc>
                  <a:txBody>
                    <a:bodyPr/>
                    <a:lstStyle/>
                    <a:p>
                      <a:pPr algn="just"/>
                      <a:r>
                        <a:rPr lang="fr-FR" sz="1600" dirty="0">
                          <a:latin typeface="Calibri" panose="020F0502020204030204" pitchFamily="34" charset="0"/>
                          <a:cs typeface="Calibri" panose="020F0502020204030204" pitchFamily="34" charset="0"/>
                        </a:rPr>
                        <a:t>-</a:t>
                      </a:r>
                    </a:p>
                  </a:txBody>
                  <a:tcPr>
                    <a:solidFill>
                      <a:schemeClr val="bg1"/>
                    </a:solidFill>
                  </a:tcPr>
                </a:tc>
                <a:extLst>
                  <a:ext uri="{0D108BD9-81ED-4DB2-BD59-A6C34878D82A}">
                    <a16:rowId xmlns:a16="http://schemas.microsoft.com/office/drawing/2014/main" val="946423238"/>
                  </a:ext>
                </a:extLst>
              </a:tr>
              <a:tr h="417411">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latin typeface="Calibri" panose="020F0502020204030204" pitchFamily="34" charset="0"/>
                          <a:ea typeface="+mn-ea"/>
                          <a:cs typeface="Calibri" panose="020F0502020204030204" pitchFamily="34" charset="0"/>
                        </a:rPr>
                        <a:t>Certification du CDR 2023 &amp; 2024</a:t>
                      </a:r>
                    </a:p>
                  </a:txBody>
                  <a:tcPr>
                    <a:solidFill>
                      <a:schemeClr val="bg1"/>
                    </a:solidFill>
                  </a:tcPr>
                </a:tc>
                <a:tc>
                  <a:txBody>
                    <a:bodyPr/>
                    <a:lstStyle/>
                    <a:p>
                      <a:r>
                        <a:rPr lang="fr-FR" sz="1600" dirty="0">
                          <a:latin typeface="Calibri" panose="020F0502020204030204" pitchFamily="34" charset="0"/>
                          <a:cs typeface="Calibri" panose="020F0502020204030204" pitchFamily="34" charset="0"/>
                        </a:rPr>
                        <a:t>Immédiat</a:t>
                      </a:r>
                    </a:p>
                  </a:txBody>
                  <a:tcPr>
                    <a:solidFill>
                      <a:schemeClr val="bg1"/>
                    </a:solidFill>
                  </a:tcPr>
                </a:tc>
                <a:tc>
                  <a:txBody>
                    <a:bodyPr/>
                    <a:lstStyle/>
                    <a:p>
                      <a:pPr algn="just"/>
                      <a:r>
                        <a:rPr lang="fr-FR" sz="1600" dirty="0">
                          <a:latin typeface="Calibri" panose="020F0502020204030204" pitchFamily="34" charset="0"/>
                          <a:cs typeface="Calibri" panose="020F0502020204030204" pitchFamily="34" charset="0"/>
                        </a:rPr>
                        <a:t>En cours</a:t>
                      </a:r>
                    </a:p>
                  </a:txBody>
                  <a:tcPr>
                    <a:solidFill>
                      <a:schemeClr val="bg1"/>
                    </a:solidFill>
                  </a:tcPr>
                </a:tc>
                <a:extLst>
                  <a:ext uri="{0D108BD9-81ED-4DB2-BD59-A6C34878D82A}">
                    <a16:rowId xmlns:a16="http://schemas.microsoft.com/office/drawing/2014/main" val="1616481495"/>
                  </a:ext>
                </a:extLst>
              </a:tr>
              <a:tr h="649464">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800" i="0" kern="1200" dirty="0">
                          <a:solidFill>
                            <a:schemeClr val="tx1"/>
                          </a:solidFill>
                          <a:effectLst/>
                          <a:latin typeface="Calibri" panose="020F0502020204030204" pitchFamily="34" charset="0"/>
                          <a:ea typeface="+mn-ea"/>
                          <a:cs typeface="Calibri" panose="020F0502020204030204" pitchFamily="34" charset="0"/>
                        </a:rPr>
                        <a:t>Signature par un autre responsable du tableau de bord de suivi des budgets </a:t>
                      </a:r>
                    </a:p>
                  </a:txBody>
                  <a:tcP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fr-FR"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ème</a:t>
                      </a: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trimestre 2025</a:t>
                      </a:r>
                    </a:p>
                  </a:txBody>
                  <a:tcPr>
                    <a:solidFill>
                      <a:schemeClr val="bg1"/>
                    </a:solidFill>
                  </a:tcPr>
                </a:tc>
                <a:tc>
                  <a:txBody>
                    <a:bodyPr/>
                    <a:lstStyle/>
                    <a:p>
                      <a:pPr algn="just"/>
                      <a:r>
                        <a:rPr lang="fr-FR" sz="1600" dirty="0">
                          <a:latin typeface="Calibri" panose="020F0502020204030204" pitchFamily="34" charset="0"/>
                          <a:cs typeface="Calibri" panose="020F0502020204030204" pitchFamily="34" charset="0"/>
                        </a:rPr>
                        <a:t>En cours</a:t>
                      </a:r>
                    </a:p>
                  </a:txBody>
                  <a:tcPr>
                    <a:solidFill>
                      <a:schemeClr val="bg1"/>
                    </a:solidFill>
                  </a:tcPr>
                </a:tc>
                <a:extLst>
                  <a:ext uri="{0D108BD9-81ED-4DB2-BD59-A6C34878D82A}">
                    <a16:rowId xmlns:a16="http://schemas.microsoft.com/office/drawing/2014/main" val="452643650"/>
                  </a:ext>
                </a:extLst>
              </a:tr>
              <a:tr h="649464">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fr-FR" sz="1800" i="0" kern="1200" dirty="0">
                          <a:solidFill>
                            <a:schemeClr val="tx1"/>
                          </a:solidFill>
                          <a:effectLst/>
                          <a:latin typeface="Calibri" panose="020F0502020204030204" pitchFamily="34" charset="0"/>
                          <a:ea typeface="+mn-ea"/>
                          <a:cs typeface="Calibri" panose="020F0502020204030204" pitchFamily="34" charset="0"/>
                        </a:rPr>
                        <a:t>Visa des pièces comptables par 2 responsables du</a:t>
                      </a:r>
                      <a:r>
                        <a:rPr lang="fr-FR" sz="1800" i="0" kern="1200" baseline="0" dirty="0">
                          <a:solidFill>
                            <a:schemeClr val="tx1"/>
                          </a:solidFill>
                          <a:effectLst/>
                          <a:latin typeface="Calibri" panose="020F0502020204030204" pitchFamily="34" charset="0"/>
                          <a:ea typeface="+mn-ea"/>
                          <a:cs typeface="Calibri" panose="020F0502020204030204" pitchFamily="34" charset="0"/>
                        </a:rPr>
                        <a:t> PE</a:t>
                      </a:r>
                      <a:endParaRPr lang="fr-FR" sz="1800" i="0" kern="1200" dirty="0">
                        <a:solidFill>
                          <a:schemeClr val="tx1"/>
                        </a:solidFill>
                        <a:effectLst/>
                        <a:latin typeface="Calibri" panose="020F0502020204030204" pitchFamily="34" charset="0"/>
                        <a:ea typeface="+mn-ea"/>
                        <a:cs typeface="Calibri" panose="020F0502020204030204" pitchFamily="34" charset="0"/>
                      </a:endParaRPr>
                    </a:p>
                  </a:txBody>
                  <a:tcP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fr-FR"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ème</a:t>
                      </a:r>
                      <a:r>
                        <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trimestre 2025</a:t>
                      </a:r>
                    </a:p>
                  </a:txBody>
                  <a:tcPr>
                    <a:solidFill>
                      <a:schemeClr val="bg1"/>
                    </a:solidFill>
                  </a:tcPr>
                </a:tc>
                <a:tc>
                  <a:txBody>
                    <a:bodyPr/>
                    <a:lstStyle/>
                    <a:p>
                      <a:pPr algn="just"/>
                      <a:r>
                        <a:rPr lang="fr-FR" sz="1600" dirty="0">
                          <a:latin typeface="Calibri" panose="020F0502020204030204" pitchFamily="34" charset="0"/>
                          <a:cs typeface="Calibri" panose="020F0502020204030204" pitchFamily="34" charset="0"/>
                        </a:rPr>
                        <a:t>En cours</a:t>
                      </a:r>
                    </a:p>
                  </a:txBody>
                  <a:tcPr>
                    <a:solidFill>
                      <a:schemeClr val="bg1"/>
                    </a:solidFill>
                  </a:tcPr>
                </a:tc>
                <a:extLst>
                  <a:ext uri="{0D108BD9-81ED-4DB2-BD59-A6C34878D82A}">
                    <a16:rowId xmlns:a16="http://schemas.microsoft.com/office/drawing/2014/main" val="2302766617"/>
                  </a:ext>
                </a:extLst>
              </a:tr>
            </a:tbl>
          </a:graphicData>
        </a:graphic>
      </p:graphicFrame>
    </p:spTree>
    <p:extLst>
      <p:ext uri="{BB962C8B-B14F-4D97-AF65-F5344CB8AC3E}">
        <p14:creationId xmlns:p14="http://schemas.microsoft.com/office/powerpoint/2010/main" val="16293752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Suivi des recommandations</a:t>
            </a:r>
          </a:p>
          <a:p>
            <a:pPr algn="r"/>
            <a:r>
              <a:rPr lang="fr-FR" sz="2800" b="1" dirty="0">
                <a:solidFill>
                  <a:srgbClr val="0070C0"/>
                </a:solidFill>
                <a:latin typeface="Calibri" panose="020F0502020204030204" pitchFamily="34" charset="0"/>
                <a:cs typeface="Calibri" panose="020F0502020204030204" pitchFamily="34" charset="0"/>
              </a:rPr>
              <a:t>Gestion de risques</a:t>
            </a:r>
          </a:p>
        </p:txBody>
      </p:sp>
      <p:graphicFrame>
        <p:nvGraphicFramePr>
          <p:cNvPr id="8" name="Tableau 7">
            <a:extLst>
              <a:ext uri="{FF2B5EF4-FFF2-40B4-BE49-F238E27FC236}">
                <a16:creationId xmlns:a16="http://schemas.microsoft.com/office/drawing/2014/main" id="{01A74765-E0EF-EB96-FCE5-41E49071274F}"/>
              </a:ext>
            </a:extLst>
          </p:cNvPr>
          <p:cNvGraphicFramePr>
            <a:graphicFrameLocks noGrp="1"/>
          </p:cNvGraphicFramePr>
          <p:nvPr>
            <p:extLst>
              <p:ext uri="{D42A27DB-BD31-4B8C-83A1-F6EECF244321}">
                <p14:modId xmlns:p14="http://schemas.microsoft.com/office/powerpoint/2010/main" val="2151764122"/>
              </p:ext>
            </p:extLst>
          </p:nvPr>
        </p:nvGraphicFramePr>
        <p:xfrm>
          <a:off x="873666" y="1600200"/>
          <a:ext cx="8483812" cy="4670036"/>
        </p:xfrm>
        <a:graphic>
          <a:graphicData uri="http://schemas.openxmlformats.org/drawingml/2006/table">
            <a:tbl>
              <a:tblPr firstRow="1" bandRow="1">
                <a:tableStyleId>{0E3FDE45-AF77-4B5C-9715-49D594BDF05E}</a:tableStyleId>
              </a:tblPr>
              <a:tblGrid>
                <a:gridCol w="2180417">
                  <a:extLst>
                    <a:ext uri="{9D8B030D-6E8A-4147-A177-3AD203B41FA5}">
                      <a16:colId xmlns:a16="http://schemas.microsoft.com/office/drawing/2014/main" val="20000"/>
                    </a:ext>
                  </a:extLst>
                </a:gridCol>
                <a:gridCol w="1030744">
                  <a:extLst>
                    <a:ext uri="{9D8B030D-6E8A-4147-A177-3AD203B41FA5}">
                      <a16:colId xmlns:a16="http://schemas.microsoft.com/office/drawing/2014/main" val="20001"/>
                    </a:ext>
                  </a:extLst>
                </a:gridCol>
                <a:gridCol w="2457927">
                  <a:extLst>
                    <a:ext uri="{9D8B030D-6E8A-4147-A177-3AD203B41FA5}">
                      <a16:colId xmlns:a16="http://schemas.microsoft.com/office/drawing/2014/main" val="20002"/>
                    </a:ext>
                  </a:extLst>
                </a:gridCol>
                <a:gridCol w="1665048">
                  <a:extLst>
                    <a:ext uri="{9D8B030D-6E8A-4147-A177-3AD203B41FA5}">
                      <a16:colId xmlns:a16="http://schemas.microsoft.com/office/drawing/2014/main" val="20003"/>
                    </a:ext>
                  </a:extLst>
                </a:gridCol>
                <a:gridCol w="1149676">
                  <a:extLst>
                    <a:ext uri="{9D8B030D-6E8A-4147-A177-3AD203B41FA5}">
                      <a16:colId xmlns:a16="http://schemas.microsoft.com/office/drawing/2014/main" val="20004"/>
                    </a:ext>
                  </a:extLst>
                </a:gridCol>
              </a:tblGrid>
              <a:tr h="782016">
                <a:tc>
                  <a:txBody>
                    <a:bodyPr/>
                    <a:lstStyle/>
                    <a:p>
                      <a:pPr algn="ctr">
                        <a:lnSpc>
                          <a:spcPct val="100000"/>
                        </a:lnSpc>
                      </a:pPr>
                      <a:r>
                        <a:rPr lang="fr-FR" sz="1600" dirty="0"/>
                        <a:t>Risque</a:t>
                      </a:r>
                      <a:endParaRPr lang="fr-FR" sz="1600" b="1" dirty="0">
                        <a:solidFill>
                          <a:srgbClr val="0070C0"/>
                        </a:solidFill>
                        <a:latin typeface="Calibri" panose="020F0502020204030204" pitchFamily="34" charset="0"/>
                      </a:endParaRPr>
                    </a:p>
                  </a:txBody>
                  <a:tcPr/>
                </a:tc>
                <a:tc>
                  <a:txBody>
                    <a:bodyPr/>
                    <a:lstStyle/>
                    <a:p>
                      <a:pPr algn="ctr">
                        <a:lnSpc>
                          <a:spcPct val="100000"/>
                        </a:lnSpc>
                      </a:pPr>
                      <a:r>
                        <a:rPr lang="fr-FR" sz="1600"/>
                        <a:t>Type de risque</a:t>
                      </a:r>
                    </a:p>
                    <a:p>
                      <a:pPr algn="ctr">
                        <a:lnSpc>
                          <a:spcPct val="100000"/>
                        </a:lnSpc>
                      </a:pPr>
                      <a:endParaRPr lang="fr-FR" sz="1600" b="1">
                        <a:solidFill>
                          <a:srgbClr val="0070C0"/>
                        </a:solidFill>
                        <a:latin typeface="Calibri" panose="020F0502020204030204" pitchFamily="34" charset="0"/>
                      </a:endParaRPr>
                    </a:p>
                  </a:txBody>
                  <a:tcPr/>
                </a:tc>
                <a:tc>
                  <a:txBody>
                    <a:bodyPr/>
                    <a:lstStyle/>
                    <a:p>
                      <a:pPr algn="ctr">
                        <a:lnSpc>
                          <a:spcPct val="100000"/>
                        </a:lnSpc>
                      </a:pPr>
                      <a:r>
                        <a:rPr lang="fr-FR" sz="1600"/>
                        <a:t>Réponse</a:t>
                      </a:r>
                      <a:r>
                        <a:rPr lang="fr-FR" sz="1600" baseline="0"/>
                        <a:t> </a:t>
                      </a:r>
                    </a:p>
                    <a:p>
                      <a:pPr algn="ctr">
                        <a:lnSpc>
                          <a:spcPct val="100000"/>
                        </a:lnSpc>
                      </a:pPr>
                      <a:r>
                        <a:rPr lang="fr-FR" sz="1600" baseline="0"/>
                        <a:t>managériale </a:t>
                      </a:r>
                      <a:endParaRPr lang="fr-FR" sz="1600" b="1">
                        <a:solidFill>
                          <a:srgbClr val="0070C0"/>
                        </a:solidFill>
                        <a:latin typeface="Calibri" panose="020F0502020204030204" pitchFamily="34" charset="0"/>
                      </a:endParaRPr>
                    </a:p>
                  </a:txBody>
                  <a:tcPr/>
                </a:tc>
                <a:tc>
                  <a:txBody>
                    <a:bodyPr/>
                    <a:lstStyle/>
                    <a:p>
                      <a:pPr algn="ctr">
                        <a:lnSpc>
                          <a:spcPct val="100000"/>
                        </a:lnSpc>
                      </a:pPr>
                      <a:r>
                        <a:rPr lang="fr-FR" sz="1600"/>
                        <a:t>Responsable </a:t>
                      </a:r>
                      <a:endParaRPr lang="fr-FR" sz="1600" b="1">
                        <a:solidFill>
                          <a:srgbClr val="0070C0"/>
                        </a:solidFill>
                        <a:latin typeface="Calibri" panose="020F0502020204030204" pitchFamily="34" charset="0"/>
                      </a:endParaRPr>
                    </a:p>
                  </a:txBody>
                  <a:tcPr/>
                </a:tc>
                <a:tc>
                  <a:txBody>
                    <a:bodyPr/>
                    <a:lstStyle/>
                    <a:p>
                      <a:pPr algn="ctr">
                        <a:lnSpc>
                          <a:spcPct val="100000"/>
                        </a:lnSpc>
                      </a:pPr>
                      <a:r>
                        <a:rPr lang="fr-FR" sz="1600"/>
                        <a:t>Délai </a:t>
                      </a:r>
                      <a:endParaRPr lang="fr-FR" sz="1600" b="1">
                        <a:solidFill>
                          <a:srgbClr val="0070C0"/>
                        </a:solidFill>
                        <a:latin typeface="Calibri" panose="020F0502020204030204" pitchFamily="34" charset="0"/>
                      </a:endParaRPr>
                    </a:p>
                  </a:txBody>
                  <a:tcPr/>
                </a:tc>
                <a:extLst>
                  <a:ext uri="{0D108BD9-81ED-4DB2-BD59-A6C34878D82A}">
                    <a16:rowId xmlns:a16="http://schemas.microsoft.com/office/drawing/2014/main" val="10000"/>
                  </a:ext>
                </a:extLst>
              </a:tr>
              <a:tr h="1134356">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kern="1200" dirty="0"/>
                        <a:t>Marchés infructueux</a:t>
                      </a:r>
                    </a:p>
                    <a:p>
                      <a:pPr algn="just">
                        <a:lnSpc>
                          <a:spcPct val="100000"/>
                        </a:lnSpc>
                      </a:pPr>
                      <a:r>
                        <a:rPr lang="fr-FR" sz="1600" kern="1200" dirty="0"/>
                        <a:t>à cause du Manque d’expertise en matière de handicap</a:t>
                      </a:r>
                      <a:endParaRPr lang="fr-FR" sz="1600" kern="1200" dirty="0">
                        <a:solidFill>
                          <a:schemeClr val="tx1"/>
                        </a:solidFill>
                        <a:latin typeface="Calibri" panose="020F0502020204030204" pitchFamily="34" charset="0"/>
                        <a:ea typeface="+mn-ea"/>
                        <a:cs typeface="+mn-cs"/>
                      </a:endParaRPr>
                    </a:p>
                  </a:txBody>
                  <a:tcPr/>
                </a:tc>
                <a:tc>
                  <a:txBody>
                    <a:bodyPr/>
                    <a:lstStyle/>
                    <a:p>
                      <a:pPr algn="just">
                        <a:lnSpc>
                          <a:spcPct val="100000"/>
                        </a:lnSpc>
                      </a:pPr>
                      <a:r>
                        <a:rPr lang="fr-FR" sz="1600" kern="1200"/>
                        <a:t>Moyen  </a:t>
                      </a:r>
                      <a:endParaRPr lang="fr-FR" sz="1600" kern="1200">
                        <a:solidFill>
                          <a:schemeClr val="tx1"/>
                        </a:solidFill>
                        <a:latin typeface="Calibri" panose="020F0502020204030204" pitchFamily="34" charset="0"/>
                        <a:ea typeface="+mn-ea"/>
                        <a:cs typeface="+mn-cs"/>
                      </a:endParaRPr>
                    </a:p>
                  </a:txBody>
                  <a:tcPr/>
                </a:tc>
                <a:tc>
                  <a:txBody>
                    <a:bodyPr/>
                    <a:lstStyle/>
                    <a:p>
                      <a:pPr algn="just">
                        <a:lnSpc>
                          <a:spcPct val="100000"/>
                        </a:lnSpc>
                      </a:pPr>
                      <a:r>
                        <a:rPr lang="fr-FR" sz="1600" dirty="0"/>
                        <a:t>Organisation de sessions d’information pour une meilleure compréhension des TDR</a:t>
                      </a:r>
                      <a:endParaRPr lang="fr-FR" sz="1600" b="0" dirty="0">
                        <a:solidFill>
                          <a:schemeClr val="tx1"/>
                        </a:solidFill>
                        <a:latin typeface="Calibri" panose="020F0502020204030204" pitchFamily="34" charset="0"/>
                      </a:endParaRPr>
                    </a:p>
                  </a:txBody>
                  <a:tcPr/>
                </a:tc>
                <a:tc>
                  <a:txBody>
                    <a:bodyPr/>
                    <a:lstStyle/>
                    <a:p>
                      <a:pPr algn="just">
                        <a:lnSpc>
                          <a:spcPct val="100000"/>
                        </a:lnSpc>
                      </a:pPr>
                      <a:r>
                        <a:rPr lang="en-US" sz="1600" kern="1200" dirty="0"/>
                        <a:t>MSISF - PNUD </a:t>
                      </a:r>
                      <a:endParaRPr lang="fr-FR" sz="1600" kern="1200" dirty="0">
                        <a:solidFill>
                          <a:schemeClr val="tx1"/>
                        </a:solidFill>
                        <a:latin typeface="Calibri" panose="020F0502020204030204" pitchFamily="34" charset="0"/>
                        <a:ea typeface="+mn-ea"/>
                        <a:cs typeface="+mn-cs"/>
                      </a:endParaRPr>
                    </a:p>
                  </a:txBody>
                  <a:tcPr/>
                </a:tc>
                <a:tc>
                  <a:txBody>
                    <a:bodyPr/>
                    <a:lstStyle/>
                    <a:p>
                      <a:pPr algn="just">
                        <a:lnSpc>
                          <a:spcPct val="100000"/>
                        </a:lnSpc>
                      </a:pPr>
                      <a:r>
                        <a:rPr lang="fr-FR" sz="1600" kern="1200" dirty="0"/>
                        <a:t>En continu</a:t>
                      </a:r>
                      <a:endParaRPr lang="fr-FR" sz="160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0001"/>
                  </a:ext>
                </a:extLst>
              </a:tr>
              <a:tr h="1066319">
                <a:tc>
                  <a:txBody>
                    <a:bodyPr/>
                    <a:lstStyle/>
                    <a:p>
                      <a:pPr algn="just">
                        <a:lnSpc>
                          <a:spcPct val="100000"/>
                        </a:lnSpc>
                      </a:pPr>
                      <a:r>
                        <a:rPr lang="fr-FR" sz="1600" dirty="0"/>
                        <a:t>Alignement avec la stratégie du MSISF</a:t>
                      </a:r>
                    </a:p>
                    <a:p>
                      <a:pPr algn="just">
                        <a:lnSpc>
                          <a:spcPct val="100000"/>
                        </a:lnSpc>
                      </a:pPr>
                      <a:endParaRPr lang="fr-FR" sz="1600" dirty="0">
                        <a:solidFill>
                          <a:schemeClr val="tx1"/>
                        </a:solidFill>
                        <a:latin typeface="Calibri" panose="020F0502020204030204" pitchFamily="34" charset="0"/>
                      </a:endParaRPr>
                    </a:p>
                  </a:txBody>
                  <a:tcPr/>
                </a:tc>
                <a:tc>
                  <a:txBody>
                    <a:bodyPr/>
                    <a:lstStyle/>
                    <a:p>
                      <a:pPr algn="just">
                        <a:lnSpc>
                          <a:spcPct val="100000"/>
                        </a:lnSpc>
                      </a:pPr>
                      <a:r>
                        <a:rPr lang="fr-FR" sz="1600" dirty="0"/>
                        <a:t>Elevé</a:t>
                      </a:r>
                      <a:endParaRPr lang="fr-FR" sz="1600" dirty="0">
                        <a:solidFill>
                          <a:schemeClr val="tx1"/>
                        </a:solidFill>
                        <a:latin typeface="Calibri" panose="020F0502020204030204" pitchFamily="34" charset="0"/>
                      </a:endParaRPr>
                    </a:p>
                  </a:txBody>
                  <a:tcPr/>
                </a:tc>
                <a:tc>
                  <a:txBody>
                    <a:bodyPr/>
                    <a:lstStyle/>
                    <a:p>
                      <a:pPr algn="just">
                        <a:lnSpc>
                          <a:spcPct val="100000"/>
                        </a:lnSpc>
                      </a:pPr>
                      <a:r>
                        <a:rPr lang="fr-FR" sz="1600"/>
                        <a:t>Flexibilité, agilité et adaptabilité</a:t>
                      </a:r>
                      <a:endParaRPr lang="fr-FR" sz="1600">
                        <a:solidFill>
                          <a:schemeClr val="tx1"/>
                        </a:solidFill>
                        <a:latin typeface="Calibri" panose="020F0502020204030204" pitchFamily="34" charset="0"/>
                      </a:endParaRPr>
                    </a:p>
                  </a:txBody>
                  <a:tcPr/>
                </a:tc>
                <a:tc>
                  <a:txBody>
                    <a:bodyPr/>
                    <a:lstStyle/>
                    <a:p>
                      <a:pPr algn="just">
                        <a:lnSpc>
                          <a:spcPct val="100000"/>
                        </a:lnSpc>
                      </a:pPr>
                      <a:r>
                        <a:rPr lang="en-US" sz="1600" kern="1200" dirty="0"/>
                        <a:t>MSISF - PNUD </a:t>
                      </a:r>
                      <a:endParaRPr lang="fr-FR" sz="1600" kern="1200" dirty="0">
                        <a:solidFill>
                          <a:schemeClr val="tx1"/>
                        </a:solidFill>
                        <a:latin typeface="Calibri" panose="020F0502020204030204" pitchFamily="34" charset="0"/>
                        <a:ea typeface="+mn-ea"/>
                        <a:cs typeface="+mn-cs"/>
                      </a:endParaRPr>
                    </a:p>
                  </a:txBody>
                  <a:tcPr/>
                </a:tc>
                <a:tc>
                  <a:txBody>
                    <a:bodyPr/>
                    <a:lstStyle/>
                    <a:p>
                      <a:pPr algn="just">
                        <a:lnSpc>
                          <a:spcPct val="100000"/>
                        </a:lnSpc>
                      </a:pPr>
                      <a:r>
                        <a:rPr lang="fr-FR" sz="1600" kern="1200" dirty="0"/>
                        <a:t>En continu</a:t>
                      </a:r>
                    </a:p>
                    <a:p>
                      <a:pPr algn="just">
                        <a:lnSpc>
                          <a:spcPct val="100000"/>
                        </a:lnSpc>
                      </a:pPr>
                      <a:r>
                        <a:rPr lang="fr-FR" sz="1600" kern="1200" dirty="0"/>
                        <a:t>Evaluation PIPSH</a:t>
                      </a:r>
                    </a:p>
                    <a:p>
                      <a:pPr algn="just">
                        <a:lnSpc>
                          <a:spcPct val="100000"/>
                        </a:lnSpc>
                      </a:pPr>
                      <a:r>
                        <a:rPr lang="fr-FR" sz="1600" kern="1200" dirty="0" err="1"/>
                        <a:t>ProDoc</a:t>
                      </a:r>
                      <a:r>
                        <a:rPr lang="fr-FR" sz="1600" kern="1200" dirty="0"/>
                        <a:t> II</a:t>
                      </a:r>
                      <a:endParaRPr lang="fr-FR" sz="160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817135312"/>
                  </a:ext>
                </a:extLst>
              </a:tr>
              <a:tr h="1066319">
                <a:tc>
                  <a:txBody>
                    <a:bodyPr/>
                    <a:lstStyle/>
                    <a:p>
                      <a:pPr algn="just">
                        <a:lnSpc>
                          <a:spcPct val="100000"/>
                        </a:lnSpc>
                      </a:pPr>
                      <a:r>
                        <a:rPr lang="fr-FR" sz="1600" dirty="0"/>
                        <a:t>Spot check Mai 2025</a:t>
                      </a:r>
                      <a:endParaRPr lang="fr-FR" sz="1600" dirty="0">
                        <a:solidFill>
                          <a:schemeClr val="tx1"/>
                        </a:solidFill>
                        <a:latin typeface="Calibri" panose="020F0502020204030204" pitchFamily="34" charset="0"/>
                      </a:endParaRPr>
                    </a:p>
                  </a:txBody>
                  <a:tcPr/>
                </a:tc>
                <a:tc>
                  <a:txBody>
                    <a:bodyPr/>
                    <a:lstStyle/>
                    <a:p>
                      <a:pPr algn="just">
                        <a:lnSpc>
                          <a:spcPct val="100000"/>
                        </a:lnSpc>
                      </a:pPr>
                      <a:r>
                        <a:rPr lang="fr-FR" sz="1600" dirty="0"/>
                        <a:t>Elevé</a:t>
                      </a:r>
                      <a:endParaRPr lang="fr-FR" sz="1600" dirty="0">
                        <a:solidFill>
                          <a:schemeClr val="tx1"/>
                        </a:solidFill>
                        <a:latin typeface="Calibri" panose="020F0502020204030204" pitchFamily="34" charset="0"/>
                      </a:endParaRPr>
                    </a:p>
                  </a:txBody>
                  <a:tcPr/>
                </a:tc>
                <a:tc>
                  <a:txBody>
                    <a:bodyPr/>
                    <a:lstStyle/>
                    <a:p>
                      <a:pPr algn="just">
                        <a:lnSpc>
                          <a:spcPct val="100000"/>
                        </a:lnSpc>
                      </a:pPr>
                      <a:r>
                        <a:rPr lang="fr-FR" sz="1600" dirty="0"/>
                        <a:t>Suivi</a:t>
                      </a:r>
                      <a:r>
                        <a:rPr lang="fr-FR" sz="1600" baseline="0" dirty="0"/>
                        <a:t> des recommandations pour un meilleur rendement au niveau du 2</a:t>
                      </a:r>
                      <a:r>
                        <a:rPr lang="fr-FR" sz="1600" baseline="30000" dirty="0"/>
                        <a:t>ème</a:t>
                      </a:r>
                      <a:r>
                        <a:rPr lang="fr-FR" sz="1600" baseline="0" dirty="0"/>
                        <a:t> cycle de coopération</a:t>
                      </a:r>
                      <a:endParaRPr lang="fr-FR" sz="1600" dirty="0">
                        <a:solidFill>
                          <a:schemeClr val="tx1"/>
                        </a:solidFill>
                        <a:latin typeface="Calibri" panose="020F0502020204030204" pitchFamily="34" charset="0"/>
                      </a:endParaRPr>
                    </a:p>
                  </a:txBody>
                  <a:tcPr/>
                </a:tc>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kern="1200" dirty="0"/>
                        <a:t>MSISF - PNUD </a:t>
                      </a:r>
                      <a:endParaRPr lang="fr-FR" sz="1600" kern="1200" dirty="0"/>
                    </a:p>
                    <a:p>
                      <a:pPr algn="just">
                        <a:lnSpc>
                          <a:spcPct val="100000"/>
                        </a:lnSpc>
                      </a:pPr>
                      <a:endParaRPr lang="fr-FR" sz="1600" kern="1200" dirty="0">
                        <a:solidFill>
                          <a:schemeClr val="tx1"/>
                        </a:solidFill>
                        <a:latin typeface="Calibri" panose="020F0502020204030204" pitchFamily="34" charset="0"/>
                        <a:ea typeface="+mn-ea"/>
                        <a:cs typeface="+mn-cs"/>
                      </a:endParaRPr>
                    </a:p>
                  </a:txBody>
                  <a:tcPr/>
                </a:tc>
                <a:tc>
                  <a:txBody>
                    <a:bodyPr/>
                    <a:lstStyle/>
                    <a:p>
                      <a:pPr algn="just">
                        <a:lnSpc>
                          <a:spcPct val="100000"/>
                        </a:lnSpc>
                      </a:pPr>
                      <a:r>
                        <a:rPr lang="fr-FR" sz="1600" kern="1200" dirty="0"/>
                        <a:t>En continu</a:t>
                      </a:r>
                      <a:endParaRPr lang="fr-FR" sz="160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959795655"/>
                  </a:ext>
                </a:extLst>
              </a:tr>
              <a:tr h="517926">
                <a:tc gridSpan="5">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fr-FR" sz="1600" dirty="0"/>
                        <a:t>L’ensemble des projets inscrits dans le projet conjoint demandent un très long processus vue</a:t>
                      </a:r>
                      <a:r>
                        <a:rPr lang="fr-FR" sz="1600" baseline="0" dirty="0"/>
                        <a:t> la nature complexe des thématiques</a:t>
                      </a:r>
                      <a:r>
                        <a:rPr lang="fr-FR" sz="1600" dirty="0"/>
                        <a:t>.</a:t>
                      </a:r>
                      <a:endParaRPr lang="fr-FR" sz="1600" b="1" dirty="0">
                        <a:solidFill>
                          <a:srgbClr val="C00000"/>
                        </a:solidFill>
                        <a:latin typeface="Calibri" panose="020F0502020204030204" pitchFamily="34" charset="0"/>
                      </a:endParaRPr>
                    </a:p>
                  </a:txBody>
                  <a:tcPr/>
                </a:tc>
                <a:tc hMerge="1">
                  <a:txBody>
                    <a:bodyPr/>
                    <a:lstStyle/>
                    <a:p>
                      <a:pPr algn="just">
                        <a:lnSpc>
                          <a:spcPct val="100000"/>
                        </a:lnSpc>
                      </a:pPr>
                      <a:endParaRPr lang="fr-FR" sz="1600">
                        <a:solidFill>
                          <a:schemeClr val="tx1"/>
                        </a:solidFill>
                        <a:latin typeface="Calibri" panose="020F0502020204030204" pitchFamily="34" charset="0"/>
                      </a:endParaRPr>
                    </a:p>
                  </a:txBody>
                  <a:tcPr/>
                </a:tc>
                <a:tc hMerge="1">
                  <a:txBody>
                    <a:bodyPr/>
                    <a:lstStyle/>
                    <a:p>
                      <a:pPr algn="just">
                        <a:lnSpc>
                          <a:spcPct val="100000"/>
                        </a:lnSpc>
                      </a:pPr>
                      <a:endParaRPr lang="fr-FR" sz="1600">
                        <a:solidFill>
                          <a:schemeClr val="tx1"/>
                        </a:solidFill>
                        <a:latin typeface="Calibri" panose="020F0502020204030204" pitchFamily="34" charset="0"/>
                      </a:endParaRPr>
                    </a:p>
                  </a:txBody>
                  <a:tcPr/>
                </a:tc>
                <a:tc hMerge="1">
                  <a:txBody>
                    <a:bodyPr/>
                    <a:lstStyle/>
                    <a:p>
                      <a:pPr algn="just">
                        <a:lnSpc>
                          <a:spcPct val="100000"/>
                        </a:lnSpc>
                      </a:pPr>
                      <a:endParaRPr lang="fr-FR" sz="1600" kern="1200">
                        <a:solidFill>
                          <a:schemeClr val="tx1"/>
                        </a:solidFill>
                        <a:latin typeface="Calibri" panose="020F0502020204030204" pitchFamily="34" charset="0"/>
                        <a:ea typeface="+mn-ea"/>
                        <a:cs typeface="+mn-cs"/>
                      </a:endParaRPr>
                    </a:p>
                  </a:txBody>
                  <a:tcPr/>
                </a:tc>
                <a:tc hMerge="1">
                  <a:txBody>
                    <a:bodyPr/>
                    <a:lstStyle/>
                    <a:p>
                      <a:pPr algn="just">
                        <a:lnSpc>
                          <a:spcPct val="100000"/>
                        </a:lnSpc>
                      </a:pPr>
                      <a:endParaRPr lang="fr-FR" sz="1600" kern="120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341671718"/>
                  </a:ext>
                </a:extLst>
              </a:tr>
            </a:tbl>
          </a:graphicData>
        </a:graphic>
      </p:graphicFrame>
    </p:spTree>
    <p:extLst>
      <p:ext uri="{BB962C8B-B14F-4D97-AF65-F5344CB8AC3E}">
        <p14:creationId xmlns:p14="http://schemas.microsoft.com/office/powerpoint/2010/main" val="2122420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Suivi des recommandations</a:t>
            </a:r>
          </a:p>
          <a:p>
            <a:pPr algn="r"/>
            <a:r>
              <a:rPr lang="fr-FR" sz="2800" b="1" dirty="0">
                <a:solidFill>
                  <a:srgbClr val="0070C0"/>
                </a:solidFill>
                <a:latin typeface="Calibri" panose="020F0502020204030204" pitchFamily="34" charset="0"/>
                <a:cs typeface="Calibri" panose="020F0502020204030204" pitchFamily="34" charset="0"/>
              </a:rPr>
              <a:t>Gestion de connaissances</a:t>
            </a:r>
          </a:p>
        </p:txBody>
      </p:sp>
      <p:graphicFrame>
        <p:nvGraphicFramePr>
          <p:cNvPr id="8" name="Tableau 7">
            <a:extLst>
              <a:ext uri="{FF2B5EF4-FFF2-40B4-BE49-F238E27FC236}">
                <a16:creationId xmlns:a16="http://schemas.microsoft.com/office/drawing/2014/main" id="{0683A07F-4D3B-826D-B829-0551CF92360F}"/>
              </a:ext>
            </a:extLst>
          </p:cNvPr>
          <p:cNvGraphicFramePr>
            <a:graphicFrameLocks noGrp="1"/>
          </p:cNvGraphicFramePr>
          <p:nvPr>
            <p:extLst>
              <p:ext uri="{D42A27DB-BD31-4B8C-83A1-F6EECF244321}">
                <p14:modId xmlns:p14="http://schemas.microsoft.com/office/powerpoint/2010/main" val="1815411429"/>
              </p:ext>
            </p:extLst>
          </p:nvPr>
        </p:nvGraphicFramePr>
        <p:xfrm>
          <a:off x="839118" y="1403604"/>
          <a:ext cx="8609681" cy="5225796"/>
        </p:xfrm>
        <a:graphic>
          <a:graphicData uri="http://schemas.openxmlformats.org/drawingml/2006/table">
            <a:tbl>
              <a:tblPr firstRow="1" bandRow="1">
                <a:tableStyleId>{0E3FDE45-AF77-4B5C-9715-49D594BDF05E}</a:tableStyleId>
              </a:tblPr>
              <a:tblGrid>
                <a:gridCol w="209203">
                  <a:extLst>
                    <a:ext uri="{9D8B030D-6E8A-4147-A177-3AD203B41FA5}">
                      <a16:colId xmlns:a16="http://schemas.microsoft.com/office/drawing/2014/main" val="20000"/>
                    </a:ext>
                  </a:extLst>
                </a:gridCol>
                <a:gridCol w="8400478">
                  <a:extLst>
                    <a:ext uri="{9D8B030D-6E8A-4147-A177-3AD203B41FA5}">
                      <a16:colId xmlns:a16="http://schemas.microsoft.com/office/drawing/2014/main" val="20001"/>
                    </a:ext>
                  </a:extLst>
                </a:gridCol>
              </a:tblGrid>
              <a:tr h="1549561">
                <a:tc>
                  <a:txBody>
                    <a:bodyPr/>
                    <a:lstStyle/>
                    <a:p>
                      <a:pPr algn="just">
                        <a:lnSpc>
                          <a:spcPct val="150000"/>
                        </a:lnSpc>
                      </a:pPr>
                      <a:endParaRPr lang="fr-FR" sz="1800" b="1" dirty="0">
                        <a:latin typeface="Calibri" panose="020F0502020204030204" pitchFamily="34" charset="0"/>
                        <a:cs typeface="Calibri" panose="020F0502020204030204" pitchFamily="34" charset="0"/>
                      </a:endParaRPr>
                    </a:p>
                  </a:txBody>
                  <a:tcPr/>
                </a:tc>
                <a:tc>
                  <a:txBody>
                    <a:bodyPr/>
                    <a:lstStyle/>
                    <a:p>
                      <a:pPr lvl="0" algn="just">
                        <a:lnSpc>
                          <a:spcPct val="100000"/>
                        </a:lnSpc>
                        <a:spcBef>
                          <a:spcPts val="0"/>
                        </a:spcBef>
                        <a:spcAft>
                          <a:spcPts val="0"/>
                        </a:spcAft>
                        <a:buNone/>
                      </a:pPr>
                      <a:r>
                        <a:rPr lang="fr-FR" sz="2000" u="none" strike="noStrike" baseline="0" noProof="0" dirty="0"/>
                        <a:t>Au niveau de la digitalisation, plusieurs plateformes ont été réalisées:</a:t>
                      </a:r>
                    </a:p>
                    <a:p>
                      <a:pPr lvl="0" algn="just">
                        <a:lnSpc>
                          <a:spcPct val="100000"/>
                        </a:lnSpc>
                        <a:spcBef>
                          <a:spcPts val="0"/>
                        </a:spcBef>
                        <a:spcAft>
                          <a:spcPts val="0"/>
                        </a:spcAft>
                        <a:buNone/>
                      </a:pPr>
                      <a:endParaRPr lang="fr-FR" sz="1000" u="none" strike="noStrike" baseline="0" noProof="0" dirty="0"/>
                    </a:p>
                    <a:p>
                      <a:pPr marL="342900" lvl="0" indent="-342900" algn="just">
                        <a:lnSpc>
                          <a:spcPct val="100000"/>
                        </a:lnSpc>
                        <a:spcBef>
                          <a:spcPts val="0"/>
                        </a:spcBef>
                        <a:spcAft>
                          <a:spcPts val="0"/>
                        </a:spcAft>
                        <a:buFont typeface="Wingdings" panose="05000000000000000000" pitchFamily="2" charset="2"/>
                        <a:buChar char="§"/>
                      </a:pPr>
                      <a:r>
                        <a:rPr lang="fr-FR" sz="2000" b="0" u="none" strike="noStrike" baseline="0" noProof="0" dirty="0">
                          <a:latin typeface="+mn-lt"/>
                        </a:rPr>
                        <a:t>Plateforme électronique « </a:t>
                      </a:r>
                      <a:r>
                        <a:rPr lang="fr-FR" sz="2000" b="0" u="none" strike="noStrike" baseline="0" noProof="0" dirty="0" err="1">
                          <a:latin typeface="+mn-lt"/>
                        </a:rPr>
                        <a:t>Khadamaty</a:t>
                      </a:r>
                      <a:r>
                        <a:rPr lang="fr-FR" sz="2000" b="0" u="none" strike="noStrike" baseline="0" noProof="0" dirty="0">
                          <a:latin typeface="+mn-lt"/>
                        </a:rPr>
                        <a:t> » pour l’obtention de l’attestation du handicap;</a:t>
                      </a:r>
                    </a:p>
                    <a:p>
                      <a:pPr marL="342900" marR="0" lvl="0" indent="-342900" algn="just" defTabSz="49533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000" b="0" dirty="0">
                          <a:latin typeface="+mn-lt"/>
                        </a:rPr>
                        <a:t>Maintenance corrective et évolutive,</a:t>
                      </a:r>
                      <a:r>
                        <a:rPr lang="fr-FR" sz="2000" b="0" baseline="0" dirty="0">
                          <a:latin typeface="+mn-lt"/>
                        </a:rPr>
                        <a:t> d’hébergement et infogérance de la plateforme informatique « </a:t>
                      </a:r>
                      <a:r>
                        <a:rPr lang="fr-FR" sz="2000" b="0" baseline="0" dirty="0" err="1">
                          <a:latin typeface="+mn-lt"/>
                        </a:rPr>
                        <a:t>Khadamaty</a:t>
                      </a:r>
                      <a:r>
                        <a:rPr lang="fr-FR" sz="2000" b="0" baseline="0" dirty="0">
                          <a:latin typeface="+mn-lt"/>
                        </a:rPr>
                        <a:t> » jusqu’en 2026, pour un meilleur suivi pour les citoyens (PSH et familles) à travers la résolution rapide des éventuels problèmes techniques pour l’octroi d’attestation de handicap.</a:t>
                      </a:r>
                    </a:p>
                    <a:p>
                      <a:pPr marL="0" marR="0" lvl="0" indent="0" algn="just" defTabSz="49533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000" b="0" dirty="0">
                        <a:latin typeface="+mn-lt"/>
                        <a:cs typeface="Calibri" panose="020F0502020204030204" pitchFamily="34" charset="0"/>
                      </a:endParaRPr>
                    </a:p>
                    <a:p>
                      <a:pPr marL="0" marR="0" lvl="0" indent="0" algn="just" defTabSz="49533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000" b="1" u="none" strike="noStrike" kern="1200" baseline="0" noProof="0" dirty="0">
                          <a:solidFill>
                            <a:schemeClr val="tx1"/>
                          </a:solidFill>
                          <a:latin typeface="+mn-lt"/>
                          <a:ea typeface="+mn-ea"/>
                          <a:cs typeface="+mn-cs"/>
                        </a:rPr>
                        <a:t>Le 2ème cycle de coopération MSISF/PNUD = Leçons tirées de la mise en œuvre du programme conjoint PIPSH &amp; renforcement de la convergence, qualité et territorialisation des politiques en répondant</a:t>
                      </a:r>
                      <a:r>
                        <a:rPr lang="fr-FR" sz="2000" dirty="0">
                          <a:latin typeface="Calibri" panose="020F0502020204030204" pitchFamily="34" charset="0"/>
                          <a:cs typeface="Calibri" panose="020F0502020204030204" pitchFamily="34" charset="0"/>
                        </a:rPr>
                        <a:t> aux besoins émergeants de la population cible:</a:t>
                      </a:r>
                    </a:p>
                    <a:p>
                      <a:pPr marL="285750" indent="-285750" algn="just">
                        <a:lnSpc>
                          <a:spcPct val="150000"/>
                        </a:lnSpc>
                        <a:buFont typeface="Wingdings" panose="05000000000000000000" pitchFamily="2" charset="2"/>
                        <a:buChar char="§"/>
                      </a:pPr>
                      <a:r>
                        <a:rPr lang="fr-FR" sz="2000" b="0" dirty="0">
                          <a:latin typeface="Calibri" panose="020F0502020204030204" pitchFamily="34" charset="0"/>
                          <a:cs typeface="Calibri" panose="020F0502020204030204" pitchFamily="34" charset="0"/>
                        </a:rPr>
                        <a:t>Communication</a:t>
                      </a:r>
                      <a:r>
                        <a:rPr lang="fr-FR" sz="2000" b="0" baseline="0" dirty="0">
                          <a:latin typeface="Calibri" panose="020F0502020204030204" pitchFamily="34" charset="0"/>
                          <a:cs typeface="Calibri" panose="020F0502020204030204" pitchFamily="34" charset="0"/>
                        </a:rPr>
                        <a:t> et sensibilisation du groupe cible</a:t>
                      </a:r>
                      <a:r>
                        <a:rPr lang="fr-FR" sz="2000" b="0" dirty="0">
                          <a:latin typeface="Calibri" panose="020F0502020204030204" pitchFamily="34" charset="0"/>
                          <a:cs typeface="Calibri" panose="020F0502020204030204" pitchFamily="34" charset="0"/>
                        </a:rPr>
                        <a:t>;</a:t>
                      </a:r>
                    </a:p>
                    <a:p>
                      <a:pPr marL="285750" indent="-285750" algn="just">
                        <a:lnSpc>
                          <a:spcPct val="150000"/>
                        </a:lnSpc>
                        <a:buFont typeface="Wingdings" panose="05000000000000000000" pitchFamily="2" charset="2"/>
                        <a:buChar char="§"/>
                      </a:pPr>
                      <a:r>
                        <a:rPr lang="fr-FR" sz="2000" b="0" dirty="0">
                          <a:latin typeface="Calibri" panose="020F0502020204030204" pitchFamily="34" charset="0"/>
                          <a:cs typeface="Calibri" panose="020F0502020204030204" pitchFamily="34" charset="0"/>
                        </a:rPr>
                        <a:t>Renforcement des capacités au</a:t>
                      </a:r>
                      <a:r>
                        <a:rPr lang="fr-FR" sz="2000" b="0" baseline="0" dirty="0">
                          <a:latin typeface="Calibri" panose="020F0502020204030204" pitchFamily="34" charset="0"/>
                          <a:cs typeface="Calibri" panose="020F0502020204030204" pitchFamily="34" charset="0"/>
                        </a:rPr>
                        <a:t> niveau national et régional;</a:t>
                      </a:r>
                      <a:endParaRPr lang="fr-FR" sz="2000" b="0" dirty="0">
                        <a:latin typeface="Calibri" panose="020F0502020204030204" pitchFamily="34" charset="0"/>
                        <a:cs typeface="Calibri" panose="020F0502020204030204" pitchFamily="34" charset="0"/>
                      </a:endParaRPr>
                    </a:p>
                    <a:p>
                      <a:pPr marL="285750" indent="-285750" algn="just">
                        <a:lnSpc>
                          <a:spcPct val="150000"/>
                        </a:lnSpc>
                        <a:buFont typeface="Wingdings" panose="05000000000000000000" pitchFamily="2" charset="2"/>
                        <a:buChar char="§"/>
                      </a:pPr>
                      <a:r>
                        <a:rPr lang="fr-FR" sz="2000" b="0" dirty="0">
                          <a:latin typeface="Calibri" panose="020F0502020204030204" pitchFamily="34" charset="0"/>
                          <a:cs typeface="Calibri" panose="020F0502020204030204" pitchFamily="34" charset="0"/>
                        </a:rPr>
                        <a:t>Amélioration des services pour la population cible…</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740833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Suivi des recommandations</a:t>
            </a:r>
          </a:p>
          <a:p>
            <a:pPr algn="r"/>
            <a:r>
              <a:rPr lang="fr-FR" sz="2800" b="1" dirty="0">
                <a:solidFill>
                  <a:srgbClr val="0070C0"/>
                </a:solidFill>
                <a:latin typeface="Calibri" panose="020F0502020204030204" pitchFamily="34" charset="0"/>
                <a:cs typeface="Calibri" panose="020F0502020204030204" pitchFamily="34" charset="0"/>
              </a:rPr>
              <a:t>Enseignements tirés</a:t>
            </a:r>
          </a:p>
        </p:txBody>
      </p:sp>
      <p:graphicFrame>
        <p:nvGraphicFramePr>
          <p:cNvPr id="9" name="Tableau 8">
            <a:extLst>
              <a:ext uri="{FF2B5EF4-FFF2-40B4-BE49-F238E27FC236}">
                <a16:creationId xmlns:a16="http://schemas.microsoft.com/office/drawing/2014/main" id="{0683A07F-4D3B-826D-B829-0551CF92360F}"/>
              </a:ext>
            </a:extLst>
          </p:cNvPr>
          <p:cNvGraphicFramePr>
            <a:graphicFrameLocks noGrp="1"/>
          </p:cNvGraphicFramePr>
          <p:nvPr>
            <p:extLst>
              <p:ext uri="{D42A27DB-BD31-4B8C-83A1-F6EECF244321}">
                <p14:modId xmlns:p14="http://schemas.microsoft.com/office/powerpoint/2010/main" val="1816199398"/>
              </p:ext>
            </p:extLst>
          </p:nvPr>
        </p:nvGraphicFramePr>
        <p:xfrm>
          <a:off x="685800" y="2145869"/>
          <a:ext cx="8001000" cy="3945636"/>
        </p:xfrm>
        <a:graphic>
          <a:graphicData uri="http://schemas.openxmlformats.org/drawingml/2006/table">
            <a:tbl>
              <a:tblPr firstRow="1" bandRow="1">
                <a:tableStyleId>{5940675A-B579-460E-94D1-54222C63F5DA}</a:tableStyleId>
              </a:tblPr>
              <a:tblGrid>
                <a:gridCol w="428933">
                  <a:extLst>
                    <a:ext uri="{9D8B030D-6E8A-4147-A177-3AD203B41FA5}">
                      <a16:colId xmlns:a16="http://schemas.microsoft.com/office/drawing/2014/main" val="20000"/>
                    </a:ext>
                  </a:extLst>
                </a:gridCol>
                <a:gridCol w="7572067">
                  <a:extLst>
                    <a:ext uri="{9D8B030D-6E8A-4147-A177-3AD203B41FA5}">
                      <a16:colId xmlns:a16="http://schemas.microsoft.com/office/drawing/2014/main" val="20001"/>
                    </a:ext>
                  </a:extLst>
                </a:gridCol>
              </a:tblGrid>
              <a:tr h="1549561">
                <a:tc rowSpan="2">
                  <a:txBody>
                    <a:bodyPr/>
                    <a:lstStyle/>
                    <a:p>
                      <a:pPr algn="just">
                        <a:lnSpc>
                          <a:spcPct val="150000"/>
                        </a:lnSpc>
                      </a:pPr>
                      <a:endParaRPr lang="fr-FR" sz="1800" b="1" dirty="0">
                        <a:latin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pPr lvl="0" algn="just">
                        <a:lnSpc>
                          <a:spcPct val="100000"/>
                        </a:lnSpc>
                        <a:spcBef>
                          <a:spcPts val="0"/>
                        </a:spcBef>
                        <a:spcAft>
                          <a:spcPts val="0"/>
                        </a:spcAft>
                        <a:buNone/>
                      </a:pPr>
                      <a:r>
                        <a:rPr lang="fr-FR" sz="2000" b="0" i="0" u="none" strike="noStrike" baseline="0" noProof="0" dirty="0">
                          <a:latin typeface="Calibri" panose="020F0502020204030204" pitchFamily="34" charset="0"/>
                          <a:cs typeface="Calibri" panose="020F0502020204030204" pitchFamily="34" charset="0"/>
                        </a:rPr>
                        <a:t>Le 2</a:t>
                      </a:r>
                      <a:r>
                        <a:rPr lang="fr-FR" sz="2000" b="0" i="0" u="none" strike="noStrike" baseline="30000" noProof="0" dirty="0">
                          <a:latin typeface="Calibri" panose="020F0502020204030204" pitchFamily="34" charset="0"/>
                          <a:cs typeface="Calibri" panose="020F0502020204030204" pitchFamily="34" charset="0"/>
                        </a:rPr>
                        <a:t>ème</a:t>
                      </a:r>
                      <a:r>
                        <a:rPr lang="fr-FR" sz="2000" b="0" i="0" u="none" strike="noStrike" baseline="0" noProof="0" dirty="0">
                          <a:latin typeface="Calibri" panose="020F0502020204030204" pitchFamily="34" charset="0"/>
                          <a:cs typeface="Calibri" panose="020F0502020204030204" pitchFamily="34" charset="0"/>
                        </a:rPr>
                        <a:t> cycle de coopération MSISF/PNUD  </a:t>
                      </a:r>
                    </a:p>
                    <a:p>
                      <a:pPr marL="342900" lvl="0" indent="-342900" algn="just">
                        <a:lnSpc>
                          <a:spcPct val="100000"/>
                        </a:lnSpc>
                        <a:spcBef>
                          <a:spcPts val="0"/>
                        </a:spcBef>
                        <a:spcAft>
                          <a:spcPts val="0"/>
                        </a:spcAft>
                        <a:buFont typeface="Wingdings" panose="05000000000000000000" pitchFamily="2" charset="2"/>
                        <a:buChar char="§"/>
                      </a:pPr>
                      <a:r>
                        <a:rPr lang="fr-FR" sz="2000" b="0" i="0" u="none" strike="noStrike" baseline="0" noProof="0" dirty="0">
                          <a:latin typeface="Calibri" panose="020F0502020204030204" pitchFamily="34" charset="0"/>
                          <a:cs typeface="Calibri" panose="020F0502020204030204" pitchFamily="34" charset="0"/>
                        </a:rPr>
                        <a:t>Leçons tirées de l’évaluation du programme conjoint PIPSH </a:t>
                      </a:r>
                    </a:p>
                    <a:p>
                      <a:pPr marL="342900" lvl="0" indent="-342900" algn="just">
                        <a:lnSpc>
                          <a:spcPct val="100000"/>
                        </a:lnSpc>
                        <a:spcBef>
                          <a:spcPts val="0"/>
                        </a:spcBef>
                        <a:spcAft>
                          <a:spcPts val="0"/>
                        </a:spcAft>
                        <a:buFont typeface="Wingdings" panose="05000000000000000000" pitchFamily="2" charset="2"/>
                        <a:buChar char="§"/>
                      </a:pPr>
                      <a:r>
                        <a:rPr lang="fr-FR" sz="2000" b="0" i="0" u="none" strike="noStrike" baseline="0" noProof="0" dirty="0">
                          <a:latin typeface="Calibri" panose="020F0502020204030204" pitchFamily="34" charset="0"/>
                          <a:cs typeface="Calibri" panose="020F0502020204030204" pitchFamily="34" charset="0"/>
                        </a:rPr>
                        <a:t>Renforcement de la convergence, digitalisation, qualité et territorialisation des politiques.</a:t>
                      </a:r>
                    </a:p>
                    <a:p>
                      <a:pPr lvl="0" algn="just">
                        <a:lnSpc>
                          <a:spcPct val="100000"/>
                        </a:lnSpc>
                        <a:spcBef>
                          <a:spcPts val="0"/>
                        </a:spcBef>
                        <a:spcAft>
                          <a:spcPts val="0"/>
                        </a:spcAft>
                        <a:buNone/>
                      </a:pPr>
                      <a:endParaRPr lang="fr-FR" sz="2000" b="0" i="0" u="none" strike="noStrike" baseline="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1564318">
                <a:tc vMerge="1">
                  <a:txBody>
                    <a:bodyPr/>
                    <a:lstStyle/>
                    <a:p>
                      <a:endParaRPr lang="fr-FR"/>
                    </a:p>
                  </a:txBody>
                  <a:tcPr/>
                </a:tc>
                <a:tc>
                  <a:txBody>
                    <a:bodyPr/>
                    <a:lstStyle/>
                    <a:p>
                      <a:pPr algn="just">
                        <a:lnSpc>
                          <a:spcPct val="150000"/>
                        </a:lnSpc>
                      </a:pPr>
                      <a:r>
                        <a:rPr lang="fr-FR" sz="2000" dirty="0">
                          <a:latin typeface="Calibri" panose="020F0502020204030204" pitchFamily="34" charset="0"/>
                          <a:cs typeface="Calibri" panose="020F0502020204030204" pitchFamily="34" charset="0"/>
                        </a:rPr>
                        <a:t>Répondre aux besoins émergeants de la population cible:</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Plan de communication pour la gestion du changement;</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Renforcement des capacités au</a:t>
                      </a:r>
                      <a:r>
                        <a:rPr lang="fr-FR" sz="2000" baseline="0" dirty="0">
                          <a:latin typeface="Calibri" panose="020F0502020204030204" pitchFamily="34" charset="0"/>
                          <a:cs typeface="Calibri" panose="020F0502020204030204" pitchFamily="34" charset="0"/>
                        </a:rPr>
                        <a:t> niveau régional;</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Système d’information;</a:t>
                      </a:r>
                    </a:p>
                    <a:p>
                      <a:pPr marL="285750" indent="-285750" algn="just">
                        <a:lnSpc>
                          <a:spcPct val="150000"/>
                        </a:lnSpc>
                        <a:buFont typeface="Wingdings" panose="05000000000000000000" pitchFamily="2" charset="2"/>
                        <a:buChar char="§"/>
                      </a:pPr>
                      <a:r>
                        <a:rPr lang="fr-FR" sz="2000" dirty="0">
                          <a:latin typeface="Calibri" panose="020F0502020204030204" pitchFamily="34" charset="0"/>
                          <a:cs typeface="Calibri" panose="020F0502020204030204" pitchFamily="34" charset="0"/>
                        </a:rPr>
                        <a:t>Amélioration des services pour la population cible…</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12862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1015663"/>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Suivi des recommandations</a:t>
            </a:r>
          </a:p>
          <a:p>
            <a:pPr algn="r"/>
            <a:r>
              <a:rPr lang="fr-FR" sz="2800" b="1" dirty="0">
                <a:solidFill>
                  <a:srgbClr val="0070C0"/>
                </a:solidFill>
                <a:latin typeface="Calibri" panose="020F0502020204030204" pitchFamily="34" charset="0"/>
                <a:cs typeface="Calibri" panose="020F0502020204030204" pitchFamily="34" charset="0"/>
              </a:rPr>
              <a:t>Recommandations et défis</a:t>
            </a:r>
          </a:p>
        </p:txBody>
      </p:sp>
      <p:sp>
        <p:nvSpPr>
          <p:cNvPr id="8" name="Espace réservé du texte 2">
            <a:extLst>
              <a:ext uri="{FF2B5EF4-FFF2-40B4-BE49-F238E27FC236}">
                <a16:creationId xmlns:a16="http://schemas.microsoft.com/office/drawing/2014/main" id="{530A2B86-6156-417C-986A-CF3AD31FF770}"/>
              </a:ext>
            </a:extLst>
          </p:cNvPr>
          <p:cNvSpPr txBox="1">
            <a:spLocks/>
          </p:cNvSpPr>
          <p:nvPr/>
        </p:nvSpPr>
        <p:spPr>
          <a:xfrm>
            <a:off x="834528" y="1752600"/>
            <a:ext cx="8590741" cy="4800600"/>
          </a:xfrm>
          <a:prstGeom prst="rect">
            <a:avLst/>
          </a:prstGeom>
        </p:spPr>
        <p:txBody>
          <a:bodyPr lIns="91440" tIns="45720" rIns="91440" bIns="45720" anchor="t"/>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lgn="just">
              <a:buClrTx/>
              <a:buNone/>
            </a:pPr>
            <a:r>
              <a:rPr lang="fr-FR" sz="2000" b="1" dirty="0">
                <a:solidFill>
                  <a:srgbClr val="C00000"/>
                </a:solidFill>
                <a:latin typeface="Calibri"/>
                <a:cs typeface="Calibri"/>
              </a:rPr>
              <a:t>Importance de l’appui du PNUD pour ce 2</a:t>
            </a:r>
            <a:r>
              <a:rPr lang="fr-FR" sz="2000" b="1" baseline="30000" dirty="0">
                <a:solidFill>
                  <a:srgbClr val="C00000"/>
                </a:solidFill>
                <a:latin typeface="Calibri"/>
                <a:cs typeface="Calibri"/>
              </a:rPr>
              <a:t>ème</a:t>
            </a:r>
            <a:r>
              <a:rPr lang="fr-FR" sz="2000" b="1" dirty="0">
                <a:solidFill>
                  <a:srgbClr val="C00000"/>
                </a:solidFill>
                <a:latin typeface="Calibri"/>
                <a:cs typeface="Calibri"/>
              </a:rPr>
              <a:t> cycle de coopération</a:t>
            </a:r>
            <a:r>
              <a:rPr lang="fr-FR" sz="2000" b="1" dirty="0">
                <a:latin typeface="Calibri"/>
                <a:cs typeface="Calibri"/>
              </a:rPr>
              <a:t>:</a:t>
            </a:r>
            <a:endParaRPr lang="fr-FR" sz="2000" dirty="0">
              <a:latin typeface="Calibri"/>
              <a:cs typeface="Calibri"/>
            </a:endParaRP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Prise en compte des résultats et recommandations de l’évaluation du programme PIPSH pour ce 2</a:t>
            </a:r>
            <a:r>
              <a:rPr lang="fr-FR" baseline="30000" dirty="0">
                <a:latin typeface="Calibri" panose="020F0502020204030204" pitchFamily="34" charset="0"/>
                <a:cs typeface="Calibri" panose="020F0502020204030204" pitchFamily="34" charset="0"/>
              </a:rPr>
              <a:t>ème</a:t>
            </a:r>
            <a:r>
              <a:rPr lang="fr-FR" dirty="0">
                <a:latin typeface="Calibri" panose="020F0502020204030204" pitchFamily="34" charset="0"/>
                <a:cs typeface="Calibri" panose="020F0502020204030204" pitchFamily="34" charset="0"/>
              </a:rPr>
              <a:t> cycle de coopération;</a:t>
            </a: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L’accompagnement de l’exécution des chantiers inscrits dans le programme conjoint AMO-SOCIAL qui a débuté en 2024, dans le cadre du nouveau </a:t>
            </a:r>
            <a:r>
              <a:rPr lang="fr-FR" dirty="0" err="1">
                <a:latin typeface="Calibri" panose="020F0502020204030204" pitchFamily="34" charset="0"/>
                <a:cs typeface="Calibri" panose="020F0502020204030204" pitchFamily="34" charset="0"/>
              </a:rPr>
              <a:t>ProDoc</a:t>
            </a:r>
            <a:r>
              <a:rPr lang="fr-FR" dirty="0">
                <a:latin typeface="Calibri" panose="020F0502020204030204" pitchFamily="34" charset="0"/>
                <a:cs typeface="Calibri" panose="020F0502020204030204" pitchFamily="34" charset="0"/>
              </a:rPr>
              <a:t> 2025-2027;</a:t>
            </a: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L’atteinte des ODD à travers les différents projets ciblés;</a:t>
            </a: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La communication, la formation et la sensibilisation d’un bon nombre du groupe cible sur le handicap, accessibilité, genre et cohésion d’équipe;</a:t>
            </a: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La mise en place d’un pool d’experts en accessibilité, handicap et genre;</a:t>
            </a:r>
          </a:p>
          <a:p>
            <a:pPr lvl="1" algn="just">
              <a:buClrTx/>
              <a:buSzPct val="100000"/>
              <a:buFont typeface="Wingdings" panose="05000000000000000000" pitchFamily="2" charset="2"/>
              <a:buChar char="§"/>
            </a:pPr>
            <a:r>
              <a:rPr lang="fr-FR" dirty="0">
                <a:latin typeface="Calibri" panose="020F0502020204030204" pitchFamily="34" charset="0"/>
                <a:cs typeface="Calibri" panose="020F0502020204030204" pitchFamily="34" charset="0"/>
              </a:rPr>
              <a:t>L’opportunité et la perspective pour ledit programme de s’ouvrir vers d’autres Agences des N.U + coopération Sud-Sud.</a:t>
            </a:r>
          </a:p>
          <a:p>
            <a:pPr lvl="1" algn="just">
              <a:buClrTx/>
              <a:buFont typeface="Wingdings" panose="05000000000000000000" pitchFamily="2" charset="2"/>
              <a:buChar char="§"/>
            </a:pPr>
            <a:endParaRPr lang="fr-FR" dirty="0">
              <a:latin typeface="Calibri"/>
              <a:cs typeface="Calibri"/>
            </a:endParaRPr>
          </a:p>
          <a:p>
            <a:pPr algn="just"/>
            <a:endParaRPr lang="fr-FR" sz="2000" dirty="0">
              <a:latin typeface="Calibri"/>
              <a:cs typeface="Calibri"/>
            </a:endParaRPr>
          </a:p>
        </p:txBody>
      </p:sp>
    </p:spTree>
    <p:extLst>
      <p:ext uri="{BB962C8B-B14F-4D97-AF65-F5344CB8AC3E}">
        <p14:creationId xmlns:p14="http://schemas.microsoft.com/office/powerpoint/2010/main" val="2625874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011" y="8022"/>
            <a:ext cx="9827240" cy="904676"/>
            <a:chOff x="-4011" y="8022"/>
            <a:chExt cx="9827240" cy="904676"/>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l="24178" t="16095" r="24178" b="16095"/>
            <a:stretch/>
          </p:blipFill>
          <p:spPr>
            <a:xfrm>
              <a:off x="9448800" y="140675"/>
              <a:ext cx="374429" cy="748857"/>
            </a:xfrm>
            <a:prstGeom prst="rect">
              <a:avLst/>
            </a:prstGeom>
          </p:spPr>
        </p:pic>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85766"/>
              <a:ext cx="3171022" cy="803766"/>
            </a:xfrm>
            <a:prstGeom prst="rect">
              <a:avLst/>
            </a:prstGeom>
          </p:spPr>
        </p:pic>
        <p:pic>
          <p:nvPicPr>
            <p:cNvPr id="5" name="Image 4"/>
            <p:cNvPicPr>
              <a:picLocks noChangeAspect="1"/>
            </p:cNvPicPr>
            <p:nvPr/>
          </p:nvPicPr>
          <p:blipFill rotWithShape="1">
            <a:blip r:embed="rId4"/>
            <a:srcRect l="13632" t="11172" r="9997" b="11305"/>
            <a:stretch/>
          </p:blipFill>
          <p:spPr>
            <a:xfrm>
              <a:off x="-4011" y="8022"/>
              <a:ext cx="862070" cy="904676"/>
            </a:xfrm>
            <a:prstGeom prst="rect">
              <a:avLst/>
            </a:prstGeom>
          </p:spPr>
        </p:pic>
        <p:cxnSp>
          <p:nvCxnSpPr>
            <p:cNvPr id="6" name="Connecteur droit 5"/>
            <p:cNvCxnSpPr/>
            <p:nvPr/>
          </p:nvCxnSpPr>
          <p:spPr>
            <a:xfrm>
              <a:off x="859306" y="849217"/>
              <a:ext cx="505220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ZoneTexte 6"/>
          <p:cNvSpPr txBox="1"/>
          <p:nvPr/>
        </p:nvSpPr>
        <p:spPr>
          <a:xfrm>
            <a:off x="839118" y="264442"/>
            <a:ext cx="5180682" cy="584775"/>
          </a:xfrm>
          <a:prstGeom prst="rect">
            <a:avLst/>
          </a:prstGeom>
          <a:noFill/>
        </p:spPr>
        <p:txBody>
          <a:bodyPr wrap="square" rtlCol="0">
            <a:spAutoFit/>
          </a:bodyPr>
          <a:lstStyle/>
          <a:p>
            <a:r>
              <a:rPr lang="fr-FR" sz="3200" b="1" dirty="0">
                <a:solidFill>
                  <a:schemeClr val="bg2">
                    <a:lumMod val="25000"/>
                  </a:schemeClr>
                </a:solidFill>
                <a:latin typeface="Calibri" panose="020F0502020204030204" pitchFamily="34" charset="0"/>
                <a:cs typeface="Calibri" panose="020F0502020204030204" pitchFamily="34" charset="0"/>
              </a:rPr>
              <a:t> Programme MSISF/PNUD</a:t>
            </a:r>
          </a:p>
        </p:txBody>
      </p:sp>
      <p:sp>
        <p:nvSpPr>
          <p:cNvPr id="8" name="ZoneTexte 7">
            <a:extLst>
              <a:ext uri="{FF2B5EF4-FFF2-40B4-BE49-F238E27FC236}">
                <a16:creationId xmlns:a16="http://schemas.microsoft.com/office/drawing/2014/main" id="{25437396-1EE1-4BB7-B101-79B7D38F8A05}"/>
              </a:ext>
            </a:extLst>
          </p:cNvPr>
          <p:cNvSpPr txBox="1"/>
          <p:nvPr/>
        </p:nvSpPr>
        <p:spPr>
          <a:xfrm>
            <a:off x="1371600" y="2362200"/>
            <a:ext cx="7543800"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40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 </a:t>
            </a:r>
          </a:p>
          <a:p>
            <a:pPr algn="ctr"/>
            <a:r>
              <a:rPr lang="fr-FR" sz="40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MERCI </a:t>
            </a:r>
          </a:p>
          <a:p>
            <a:pPr algn="ctr"/>
            <a:r>
              <a:rPr lang="fr-FR" sz="40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POUR VOTRE AIMABLE ATTENTION</a:t>
            </a:r>
          </a:p>
          <a:p>
            <a:pPr algn="ctr"/>
            <a:endParaRPr lang="fr-FR" sz="4000" dirty="0">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9499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NDPpptFormat_E">
  <a:themeElements>
    <a:clrScheme name="UNDPpptFormat_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NDPpptFormat_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3399"/>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UNDPpptFormat_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DPpptFormat_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DPpptFormat_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DPpptFormat_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DPpptFormat_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DPpptFormat_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DPpptFormat_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5F732436BD414ABE4F9007290F88BC" ma:contentTypeVersion="33" ma:contentTypeDescription="Create a new document." ma:contentTypeScope="" ma:versionID="fdc72a8f5127e5402459ddf60579b4c5">
  <xsd:schema xmlns:xsd="http://www.w3.org/2001/XMLSchema" xmlns:xs="http://www.w3.org/2001/XMLSchema" xmlns:p="http://schemas.microsoft.com/office/2006/metadata/properties" xmlns:ns2="d9cf0e28-81d2-4dc7-8b10-820d80ed680d" xmlns:ns3="e91d5986-7c29-4ed1-8a54-b8fb378ed474" targetNamespace="http://schemas.microsoft.com/office/2006/metadata/properties" ma:root="true" ma:fieldsID="403a7bba688b37b8cd23279a8e72e85b" ns2:_="" ns3:_="">
    <xsd:import namespace="d9cf0e28-81d2-4dc7-8b10-820d80ed680d"/>
    <xsd:import namespace="e91d5986-7c29-4ed1-8a54-b8fb378ed474"/>
    <xsd:element name="properties">
      <xsd:complexType>
        <xsd:sequence>
          <xsd:element name="documentManagement">
            <xsd:complexType>
              <xsd:all>
                <xsd:element ref="ns2:DocumentCategory" minOccurs="0"/>
                <xsd:element ref="ns2:DocumentType" minOccurs="0"/>
                <xsd:element ref="ns2:FileClassificationMode" minOccurs="0"/>
                <xsd:element ref="ns2:FileNameDescription" minOccurs="0"/>
                <xsd:element ref="ns2:ProjectNumber" minOccurs="0"/>
                <xsd:element ref="ns2:OperatingUnit" minOccurs="0"/>
                <xsd:element ref="ns2:Language" minOccurs="0"/>
                <xsd:element ref="ns2:FunctionalArea" minOccurs="0"/>
                <xsd:element ref="ns2:OutputNumber" minOccurs="0"/>
                <xsd:element ref="ns2:DocumentStatus" minOccurs="0"/>
                <xsd:element ref="ns2:DocCoverageStartDate" minOccurs="0"/>
                <xsd:element ref="ns2:DocCoverageEndDate" minOccurs="0"/>
                <xsd:element ref="ns2:FocusArea" minOccurs="0"/>
                <xsd:element ref="ns2:AuthorName" minOccurs="0"/>
                <xsd:element ref="ns2:OfficeCountry" minOccurs="0"/>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ObjectDetectorVersions" minOccurs="0"/>
                <xsd:element ref="ns2:MediaServiceLocation" minOccurs="0"/>
                <xsd:element ref="ns2:MediaServiceSearchProperties" minOccurs="0"/>
                <xsd:element ref="ns2:EventDate" minOccurs="0"/>
                <xsd:element ref="ns2:ProjectDocumentTyp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f0e28-81d2-4dc7-8b10-820d80ed680d" elementFormDefault="qualified">
    <xsd:import namespace="http://schemas.microsoft.com/office/2006/documentManagement/types"/>
    <xsd:import namespace="http://schemas.microsoft.com/office/infopath/2007/PartnerControls"/>
    <xsd:element name="DocumentCategory" ma:index="8" nillable="true" ma:displayName="DocumentCategory" ma:format="Dropdown" ma:indexed="true" ma:internalName="DocumentCategory">
      <xsd:simpleType>
        <xsd:restriction base="dms:Text">
          <xsd:maxLength value="255"/>
        </xsd:restriction>
      </xsd:simpleType>
    </xsd:element>
    <xsd:element name="DocumentType" ma:index="9" nillable="true" ma:displayName="DocumentType" ma:format="Dropdown" ma:indexed="true" ma:internalName="DocumentType">
      <xsd:simpleType>
        <xsd:restriction base="dms:Text">
          <xsd:maxLength value="255"/>
        </xsd:restriction>
      </xsd:simpleType>
    </xsd:element>
    <xsd:element name="FileClassificationMode" ma:index="10" nillable="true" ma:displayName="FileClassificationMode" ma:format="Dropdown" ma:indexed="true" ma:internalName="FileClassificationMode">
      <xsd:simpleType>
        <xsd:restriction base="dms:Text">
          <xsd:maxLength value="255"/>
        </xsd:restriction>
      </xsd:simpleType>
    </xsd:element>
    <xsd:element name="FileNameDescription" ma:index="11" nillable="true" ma:displayName="FileNameDescription" ma:format="Dropdown" ma:indexed="true" ma:internalName="FileNameDescription">
      <xsd:simpleType>
        <xsd:restriction base="dms:Text">
          <xsd:maxLength value="255"/>
        </xsd:restriction>
      </xsd:simpleType>
    </xsd:element>
    <xsd:element name="ProjectNumber" ma:index="12" nillable="true" ma:displayName="ProjectNumber" ma:format="Dropdown" ma:indexed="true" ma:internalName="ProjectNumber">
      <xsd:simpleType>
        <xsd:restriction base="dms:Text">
          <xsd:maxLength value="255"/>
        </xsd:restriction>
      </xsd:simpleType>
    </xsd:element>
    <xsd:element name="OperatingUnit" ma:index="13" nillable="true" ma:displayName="OperatingUnit" ma:format="Dropdown" ma:indexed="true" ma:internalName="OperatingUnit">
      <xsd:simpleType>
        <xsd:restriction base="dms:Text">
          <xsd:maxLength value="255"/>
        </xsd:restriction>
      </xsd:simpleType>
    </xsd:element>
    <xsd:element name="Language" ma:index="14" nillable="true" ma:displayName="Language" ma:format="Dropdown" ma:indexed="true" ma:internalName="Language">
      <xsd:simpleType>
        <xsd:restriction base="dms:Text">
          <xsd:maxLength value="255"/>
        </xsd:restriction>
      </xsd:simpleType>
    </xsd:element>
    <xsd:element name="FunctionalArea" ma:index="15" nillable="true" ma:displayName="FunctionalArea" ma:format="Dropdown" ma:internalName="FunctionalArea">
      <xsd:simpleType>
        <xsd:restriction base="dms:Text">
          <xsd:maxLength value="255"/>
        </xsd:restriction>
      </xsd:simpleType>
    </xsd:element>
    <xsd:element name="OutputNumber" ma:index="16" nillable="true" ma:displayName="OutputNumber" ma:format="Dropdown" ma:indexed="true" ma:internalName="OutputNumber">
      <xsd:simpleType>
        <xsd:restriction base="dms:Text">
          <xsd:maxLength value="255"/>
        </xsd:restriction>
      </xsd:simpleType>
    </xsd:element>
    <xsd:element name="DocumentStatus" ma:index="17" nillable="true" ma:displayName="DocumentStatus" ma:format="Dropdown" ma:internalName="DocumentStatus">
      <xsd:simpleType>
        <xsd:restriction base="dms:Text">
          <xsd:maxLength value="255"/>
        </xsd:restriction>
      </xsd:simpleType>
    </xsd:element>
    <xsd:element name="DocCoverageStartDate" ma:index="18" nillable="true" ma:displayName="DocCoverageStartDate" ma:default="[today]" ma:format="DateOnly" ma:indexed="true" ma:internalName="DocCoverageStartDate">
      <xsd:simpleType>
        <xsd:restriction base="dms:DateTime"/>
      </xsd:simpleType>
    </xsd:element>
    <xsd:element name="DocCoverageEndDate" ma:index="19" nillable="true" ma:displayName="DocCoverageEndDate" ma:format="DateOnly" ma:internalName="DocCoverageEndDate">
      <xsd:simpleType>
        <xsd:restriction base="dms:DateTime"/>
      </xsd:simpleType>
    </xsd:element>
    <xsd:element name="FocusArea" ma:index="20" nillable="true" ma:displayName="FocusArea" ma:format="Dropdown" ma:indexed="true" ma:internalName="FocusArea">
      <xsd:simpleType>
        <xsd:restriction base="dms:Text">
          <xsd:maxLength value="255"/>
        </xsd:restriction>
      </xsd:simpleType>
    </xsd:element>
    <xsd:element name="AuthorName" ma:index="21" nillable="true" ma:displayName="AuthorName" ma:format="Dropdown" ma:indexed="true" ma:internalName="AuthorName">
      <xsd:simpleType>
        <xsd:restriction base="dms:Text">
          <xsd:maxLength value="255"/>
        </xsd:restriction>
      </xsd:simpleType>
    </xsd:element>
    <xsd:element name="OfficeCountry" ma:index="22" nillable="true" ma:displayName="OfficeCountry" ma:format="Dropdown" ma:indexed="true" ma:internalName="OfficeCountry">
      <xsd:simpleType>
        <xsd:restriction base="dms:Text">
          <xsd:maxLength value="255"/>
        </xsd:restriction>
      </xsd:simpleType>
    </xsd:element>
    <xsd:element name="MediaServiceMetadata" ma:index="23" nillable="true" ma:displayName="MediaServiceMetadata" ma:hidden="true" ma:internalName="MediaServiceMetadata" ma:readOnly="true">
      <xsd:simpleType>
        <xsd:restriction base="dms:Note"/>
      </xsd:simpleType>
    </xsd:element>
    <xsd:element name="MediaServiceFastMetadata" ma:index="24" nillable="true" ma:displayName="MediaServiceFastMetadata" ma:hidden="true" ma:internalName="MediaServiceFastMetadata"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f8ebb0a5-c57d-4c3a-bec7-8a38252dd05c" ma:termSetId="09814cd3-568e-fe90-9814-8d621ff8fb84" ma:anchorId="fba54fb3-c3e1-fe81-a776-ca4b69148c4d" ma:open="true" ma:isKeyword="false">
      <xsd:complexType>
        <xsd:sequence>
          <xsd:element ref="pc:Terms" minOccurs="0" maxOccurs="1"/>
        </xsd:sequence>
      </xsd:complex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ServiceSearchProperties" ma:index="35" nillable="true" ma:displayName="MediaServiceSearchProperties" ma:hidden="true" ma:internalName="MediaServiceSearchProperties" ma:readOnly="true">
      <xsd:simpleType>
        <xsd:restriction base="dms:Note"/>
      </xsd:simpleType>
    </xsd:element>
    <xsd:element name="EventDate" ma:index="36" nillable="true" ma:displayName="EventDate" ma:format="DateOnly" ma:internalName="EventDate">
      <xsd:simpleType>
        <xsd:restriction base="dms:DateTime"/>
      </xsd:simpleType>
    </xsd:element>
    <xsd:element name="ProjectDocumentTypes" ma:index="37" nillable="true" ma:displayName="ProjectDocumentTypes" ma:format="Dropdown" ma:internalName="ProjectDocumentTypes">
      <xsd:simpleType>
        <xsd:restriction base="dms:Choice">
          <xsd:enumeration value="Project Board Meeting Minutes"/>
          <xsd:enumeration value="Monitoring/Field visit report"/>
          <xsd:enumeration value="Sustainability Plan"/>
          <xsd:enumeration value="Combined Delivery reports (CDR)"/>
        </xsd:restriction>
      </xsd:simpleType>
    </xsd:element>
    <xsd:element name="MediaServiceBillingMetadata" ma:index="3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1d5986-7c29-4ed1-8a54-b8fb378ed474"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89ecd518-8760-4857-902e-5583cb61199f}" ma:internalName="TaxCatchAll" ma:showField="CatchAllData" ma:web="e91d5986-7c29-4ed1-8a54-b8fb378ed4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unctionalArea xmlns="d9cf0e28-81d2-4dc7-8b10-820d80ed680d">Programme and Project</FunctionalArea>
    <FileClassificationMode xmlns="d9cf0e28-81d2-4dc7-8b10-820d80ed680d">Public</FileClassificationMode>
    <EventDate xmlns="d9cf0e28-81d2-4dc7-8b10-820d80ed680d" xsi:nil="true"/>
    <DocCoverageStartDate xmlns="d9cf0e28-81d2-4dc7-8b10-820d80ed680d">2017-09-01T04:00:00+00:00</DocCoverageStartDate>
    <ProjectNumber xmlns="d9cf0e28-81d2-4dc7-8b10-820d80ed680d">00089061</ProjectNumber>
    <FocusArea xmlns="d9cf0e28-81d2-4dc7-8b10-820d80ed680d" xsi:nil="true"/>
    <OperatingUnit xmlns="d9cf0e28-81d2-4dc7-8b10-820d80ed680d">UNDP-MAR</OperatingUnit>
    <DocumentType xmlns="d9cf0e28-81d2-4dc7-8b10-820d80ed680d">Progress Report</DocumentType>
    <ProjectDocumentTypes xmlns="d9cf0e28-81d2-4dc7-8b10-820d80ed680d" xsi:nil="true"/>
    <AuthorName xmlns="d9cf0e28-81d2-4dc7-8b10-820d80ed680d">UNDP</AuthorName>
    <DocumentCategory xmlns="d9cf0e28-81d2-4dc7-8b10-820d80ed680d">Project</DocumentCategory>
    <OutputNumber xmlns="d9cf0e28-81d2-4dc7-8b10-820d80ed680d">00104142</OutputNumber>
    <FileNameDescription xmlns="d9cf0e28-81d2-4dc7-8b10-820d80ed680d">Bilan jusqu'à 2025</FileNameDescription>
    <Language xmlns="d9cf0e28-81d2-4dc7-8b10-820d80ed680d">French</Language>
    <OfficeCountry xmlns="d9cf0e28-81d2-4dc7-8b10-820d80ed680d">B0460 - Morocco - Rabat</OfficeCountry>
    <DocumentStatus xmlns="d9cf0e28-81d2-4dc7-8b10-820d80ed680d">Final</DocumentStatus>
    <DocCoverageEndDate xmlns="d9cf0e28-81d2-4dc7-8b10-820d80ed680d">2025-12-31T05:00:00+00:00</DocCoverageEndDate>
    <lcf76f155ced4ddcb4097134ff3c332f xmlns="d9cf0e28-81d2-4dc7-8b10-820d80ed680d">
      <Terms xmlns="http://schemas.microsoft.com/office/infopath/2007/PartnerControls"/>
    </lcf76f155ced4ddcb4097134ff3c332f>
    <TaxCatchAll xmlns="e91d5986-7c29-4ed1-8a54-b8fb378ed474" xsi:nil="true"/>
  </documentManagement>
</p:properties>
</file>

<file path=customXml/itemProps1.xml><?xml version="1.0" encoding="utf-8"?>
<ds:datastoreItem xmlns:ds="http://schemas.openxmlformats.org/officeDocument/2006/customXml" ds:itemID="{2545E63B-1F74-4A76-A532-B23D2C89A7D3}"/>
</file>

<file path=customXml/itemProps2.xml><?xml version="1.0" encoding="utf-8"?>
<ds:datastoreItem xmlns:ds="http://schemas.openxmlformats.org/officeDocument/2006/customXml" ds:itemID="{E7A34D61-1AB4-4A2D-8F38-65CE2D125681}"/>
</file>

<file path=customXml/itemProps3.xml><?xml version="1.0" encoding="utf-8"?>
<ds:datastoreItem xmlns:ds="http://schemas.openxmlformats.org/officeDocument/2006/customXml" ds:itemID="{9C8C72A3-B6DB-4368-892D-53918F556F0F}"/>
</file>

<file path=docProps/app.xml><?xml version="1.0" encoding="utf-8"?>
<Properties xmlns="http://schemas.openxmlformats.org/officeDocument/2006/extended-properties" xmlns:vt="http://schemas.openxmlformats.org/officeDocument/2006/docPropsVTypes">
  <TotalTime>2592</TotalTime>
  <Words>4315</Words>
  <Application>Microsoft Office PowerPoint</Application>
  <PresentationFormat>Format A4 (210 x 297 mm)</PresentationFormat>
  <Paragraphs>825</Paragraphs>
  <Slides>46</Slides>
  <Notes>2</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46</vt:i4>
      </vt:variant>
    </vt:vector>
  </HeadingPairs>
  <TitlesOfParts>
    <vt:vector size="56" baseType="lpstr">
      <vt:lpstr>Candara</vt:lpstr>
      <vt:lpstr>Courier New</vt:lpstr>
      <vt:lpstr>Wingdings</vt:lpstr>
      <vt:lpstr>Arial</vt:lpstr>
      <vt:lpstr>Times New Roman</vt:lpstr>
      <vt:lpstr>Myriad Pro</vt:lpstr>
      <vt:lpstr>Calibri</vt:lpstr>
      <vt:lpstr>Aptos</vt:lpstr>
      <vt:lpstr>Office Theme</vt:lpstr>
      <vt:lpstr>UNDPpptFormat_E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 jusqu'à 2025</dc:title>
  <dc:creator>Froh-Leïla Belfakir</dc:creator>
  <cp:lastModifiedBy>Chaimaa Seddad</cp:lastModifiedBy>
  <cp:revision>74</cp:revision>
  <dcterms:created xsi:type="dcterms:W3CDTF">2006-08-16T00:00:00Z</dcterms:created>
  <dcterms:modified xsi:type="dcterms:W3CDTF">2025-10-31T16:34:29Z</dcterms:modified>
  <dc:identifier>DAGhbSs1sCI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0x010100155F732436BD414ABE4F9007290F88BC</vt:lpwstr>
  </property>
</Properties>
</file>